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6"/>
    <p:sldMasterId id="2147483734" r:id="rId7"/>
  </p:sldMasterIdLst>
  <p:notesMasterIdLst>
    <p:notesMasterId r:id="rId21"/>
  </p:notesMasterIdLst>
  <p:handoutMasterIdLst>
    <p:handoutMasterId r:id="rId22"/>
  </p:handoutMasterIdLst>
  <p:sldIdLst>
    <p:sldId id="256" r:id="rId8"/>
    <p:sldId id="270" r:id="rId9"/>
    <p:sldId id="280" r:id="rId10"/>
    <p:sldId id="281" r:id="rId11"/>
    <p:sldId id="257" r:id="rId12"/>
    <p:sldId id="277" r:id="rId13"/>
    <p:sldId id="276" r:id="rId14"/>
    <p:sldId id="279" r:id="rId15"/>
    <p:sldId id="284" r:id="rId16"/>
    <p:sldId id="285" r:id="rId17"/>
    <p:sldId id="286" r:id="rId18"/>
    <p:sldId id="275" r:id="rId19"/>
    <p:sldId id="278" r:id="rId20"/>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4319">
          <p15:clr>
            <a:srgbClr val="A4A3A4"/>
          </p15:clr>
        </p15:guide>
        <p15:guide id="2" pos="575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CCCC66"/>
    <a:srgbClr val="FAE65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5" autoAdjust="0"/>
    <p:restoredTop sz="94660"/>
  </p:normalViewPr>
  <p:slideViewPr>
    <p:cSldViewPr>
      <p:cViewPr varScale="1">
        <p:scale>
          <a:sx n="70" d="100"/>
          <a:sy n="70" d="100"/>
        </p:scale>
        <p:origin x="1368" y="72"/>
      </p:cViewPr>
      <p:guideLst>
        <p:guide orient="horz" pos="4319"/>
        <p:guide pos="575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Master" Target="slideMasters/slideMaster2.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4.xml"/><Relationship Id="rId24" Type="http://schemas.openxmlformats.org/officeDocument/2006/relationships/viewProps" Target="viewProps.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handoutMaster" Target="handoutMasters/handoutMaster1.xml"/></Relationships>
</file>

<file path=ppt/diagrams/_rels/data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image" Target="../media/image9.PNG"/></Relationships>
</file>

<file path=ppt/diagrams/_rels/drawing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image" Target="../media/image9.PN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9E75AB-9358-4F5E-87E6-4DF8CC6765D7}" type="doc">
      <dgm:prSet loTypeId="urn:microsoft.com/office/officeart/2005/8/layout/cycle1" loCatId="cycle" qsTypeId="urn:microsoft.com/office/officeart/2005/8/quickstyle/simple1" qsCatId="simple" csTypeId="urn:microsoft.com/office/officeart/2005/8/colors/accent2_2" csCatId="accent2" phldr="1"/>
      <dgm:spPr/>
      <dgm:t>
        <a:bodyPr/>
        <a:lstStyle/>
        <a:p>
          <a:endParaRPr lang="en-US"/>
        </a:p>
      </dgm:t>
    </dgm:pt>
    <dgm:pt modelId="{AD49CE11-761E-4E61-9F25-C3D3C73936D6}">
      <dgm:prSet phldrT="[Text]" custT="1"/>
      <dgm:spPr/>
      <dgm:t>
        <a:bodyPr/>
        <a:lstStyle/>
        <a:p>
          <a:r>
            <a:rPr lang="en-US" sz="2200" b="1" dirty="0" smtClean="0"/>
            <a:t>Assess problem</a:t>
          </a:r>
          <a:endParaRPr lang="en-US" sz="2200" b="1" dirty="0"/>
        </a:p>
      </dgm:t>
    </dgm:pt>
    <dgm:pt modelId="{47340B71-24D0-4D00-B742-85079AC4540E}" type="parTrans" cxnId="{F324DDC5-4749-4889-B136-0F07C1C2CC30}">
      <dgm:prSet/>
      <dgm:spPr/>
      <dgm:t>
        <a:bodyPr/>
        <a:lstStyle/>
        <a:p>
          <a:endParaRPr lang="en-US"/>
        </a:p>
      </dgm:t>
    </dgm:pt>
    <dgm:pt modelId="{5386F43D-349B-4A26-8F8B-A8579E063C29}" type="sibTrans" cxnId="{F324DDC5-4749-4889-B136-0F07C1C2CC30}">
      <dgm:prSet/>
      <dgm:spPr/>
      <dgm:t>
        <a:bodyPr/>
        <a:lstStyle/>
        <a:p>
          <a:endParaRPr lang="en-US"/>
        </a:p>
      </dgm:t>
    </dgm:pt>
    <dgm:pt modelId="{75DB5404-C6C1-4BC6-A674-77F609C09CA6}">
      <dgm:prSet phldrT="[Text]" custT="1"/>
      <dgm:spPr/>
      <dgm:t>
        <a:bodyPr/>
        <a:lstStyle/>
        <a:p>
          <a:r>
            <a:rPr lang="en-US" sz="2200" b="1" dirty="0" smtClean="0"/>
            <a:t>Design</a:t>
          </a:r>
          <a:endParaRPr lang="en-US" sz="2200" b="1" dirty="0"/>
        </a:p>
      </dgm:t>
    </dgm:pt>
    <dgm:pt modelId="{21936002-6DB0-4407-BBFF-A3F5F6EBAA4B}" type="parTrans" cxnId="{699D57C3-ED55-4A0C-AD00-1A64FC7E8BCB}">
      <dgm:prSet/>
      <dgm:spPr/>
      <dgm:t>
        <a:bodyPr/>
        <a:lstStyle/>
        <a:p>
          <a:endParaRPr lang="en-US"/>
        </a:p>
      </dgm:t>
    </dgm:pt>
    <dgm:pt modelId="{897136E3-B663-4803-84EB-58FDF9DB0918}" type="sibTrans" cxnId="{699D57C3-ED55-4A0C-AD00-1A64FC7E8BCB}">
      <dgm:prSet/>
      <dgm:spPr/>
      <dgm:t>
        <a:bodyPr/>
        <a:lstStyle/>
        <a:p>
          <a:endParaRPr lang="en-US"/>
        </a:p>
      </dgm:t>
    </dgm:pt>
    <dgm:pt modelId="{B44D2838-ABD9-4E83-AB98-E0FAD9AC2D59}">
      <dgm:prSet phldrT="[Text]" custT="1"/>
      <dgm:spPr/>
      <dgm:t>
        <a:bodyPr/>
        <a:lstStyle/>
        <a:p>
          <a:r>
            <a:rPr lang="en-US" sz="2200" b="1" dirty="0" smtClean="0"/>
            <a:t>Implement</a:t>
          </a:r>
          <a:endParaRPr lang="en-US" sz="2200" b="1" dirty="0"/>
        </a:p>
      </dgm:t>
    </dgm:pt>
    <dgm:pt modelId="{12AB64B8-B01F-4E32-AE5F-ACD3BBD572C3}" type="parTrans" cxnId="{58DE7C9E-BA01-4B81-88C2-B5790CCE71E8}">
      <dgm:prSet/>
      <dgm:spPr/>
      <dgm:t>
        <a:bodyPr/>
        <a:lstStyle/>
        <a:p>
          <a:endParaRPr lang="en-US"/>
        </a:p>
      </dgm:t>
    </dgm:pt>
    <dgm:pt modelId="{1BB8E024-57CB-49A2-B1B5-8DFC655F870A}" type="sibTrans" cxnId="{58DE7C9E-BA01-4B81-88C2-B5790CCE71E8}">
      <dgm:prSet/>
      <dgm:spPr/>
      <dgm:t>
        <a:bodyPr/>
        <a:lstStyle/>
        <a:p>
          <a:endParaRPr lang="en-US"/>
        </a:p>
      </dgm:t>
    </dgm:pt>
    <dgm:pt modelId="{94825D16-5C9A-4E46-A644-EDCD0C1083D5}">
      <dgm:prSet phldrT="[Text]" custT="1"/>
      <dgm:spPr/>
      <dgm:t>
        <a:bodyPr/>
        <a:lstStyle/>
        <a:p>
          <a:r>
            <a:rPr lang="en-US" sz="2200" b="1" dirty="0" smtClean="0"/>
            <a:t>Monitor</a:t>
          </a:r>
          <a:endParaRPr lang="en-US" sz="2200" b="1" dirty="0"/>
        </a:p>
      </dgm:t>
    </dgm:pt>
    <dgm:pt modelId="{4EF5FF2D-D9F5-4795-8BAC-CEE59CE0700F}" type="parTrans" cxnId="{5746B82B-85D8-4F89-BA18-B3B1C78AB5CA}">
      <dgm:prSet/>
      <dgm:spPr/>
      <dgm:t>
        <a:bodyPr/>
        <a:lstStyle/>
        <a:p>
          <a:endParaRPr lang="en-US"/>
        </a:p>
      </dgm:t>
    </dgm:pt>
    <dgm:pt modelId="{CBF3931C-E7AD-49FF-8EA8-9A96EAB60F6D}" type="sibTrans" cxnId="{5746B82B-85D8-4F89-BA18-B3B1C78AB5CA}">
      <dgm:prSet/>
      <dgm:spPr/>
      <dgm:t>
        <a:bodyPr/>
        <a:lstStyle/>
        <a:p>
          <a:endParaRPr lang="en-US"/>
        </a:p>
      </dgm:t>
    </dgm:pt>
    <dgm:pt modelId="{70043ABA-4A4D-42A3-A44F-7C3CEA046527}">
      <dgm:prSet phldrT="[Text]" custT="1"/>
      <dgm:spPr/>
      <dgm:t>
        <a:bodyPr/>
        <a:lstStyle/>
        <a:p>
          <a:r>
            <a:rPr lang="en-US" sz="2200" b="1" dirty="0" smtClean="0"/>
            <a:t>Evaluate</a:t>
          </a:r>
          <a:endParaRPr lang="en-US" sz="2200" b="1" dirty="0"/>
        </a:p>
      </dgm:t>
    </dgm:pt>
    <dgm:pt modelId="{AA2B01F3-02CA-4503-8ADA-A7B875C4D702}" type="parTrans" cxnId="{FF9A558B-46FB-448E-B31C-356772CBA85A}">
      <dgm:prSet/>
      <dgm:spPr/>
      <dgm:t>
        <a:bodyPr/>
        <a:lstStyle/>
        <a:p>
          <a:endParaRPr lang="en-US"/>
        </a:p>
      </dgm:t>
    </dgm:pt>
    <dgm:pt modelId="{E2AC8A3D-90DD-4572-83A3-45231AD6E427}" type="sibTrans" cxnId="{FF9A558B-46FB-448E-B31C-356772CBA85A}">
      <dgm:prSet/>
      <dgm:spPr/>
      <dgm:t>
        <a:bodyPr/>
        <a:lstStyle/>
        <a:p>
          <a:endParaRPr lang="en-US"/>
        </a:p>
      </dgm:t>
    </dgm:pt>
    <dgm:pt modelId="{822398CB-1007-4180-9D56-DB52E5F68EF6}">
      <dgm:prSet phldrT="[Text]" custT="1"/>
      <dgm:spPr/>
      <dgm:t>
        <a:bodyPr/>
        <a:lstStyle/>
        <a:p>
          <a:r>
            <a:rPr lang="en-US" sz="2200" b="1" dirty="0" smtClean="0"/>
            <a:t>Adjust</a:t>
          </a:r>
          <a:endParaRPr lang="en-US" sz="2200" b="1" dirty="0"/>
        </a:p>
      </dgm:t>
    </dgm:pt>
    <dgm:pt modelId="{A2337F75-1F5D-4FF1-80CB-29B17F62B561}" type="parTrans" cxnId="{E5FD458C-7C60-46A7-BE6E-F093B2D7E551}">
      <dgm:prSet/>
      <dgm:spPr/>
      <dgm:t>
        <a:bodyPr/>
        <a:lstStyle/>
        <a:p>
          <a:endParaRPr lang="en-US"/>
        </a:p>
      </dgm:t>
    </dgm:pt>
    <dgm:pt modelId="{5E8F52DB-B09E-44FB-AB81-6B337AEAEBE9}" type="sibTrans" cxnId="{E5FD458C-7C60-46A7-BE6E-F093B2D7E551}">
      <dgm:prSet/>
      <dgm:spPr/>
      <dgm:t>
        <a:bodyPr/>
        <a:lstStyle/>
        <a:p>
          <a:endParaRPr lang="en-US"/>
        </a:p>
      </dgm:t>
    </dgm:pt>
    <dgm:pt modelId="{84AD0090-ABB8-4A32-AFEC-D1D97BC2DA4E}" type="pres">
      <dgm:prSet presAssocID="{789E75AB-9358-4F5E-87E6-4DF8CC6765D7}" presName="cycle" presStyleCnt="0">
        <dgm:presLayoutVars>
          <dgm:dir/>
          <dgm:resizeHandles val="exact"/>
        </dgm:presLayoutVars>
      </dgm:prSet>
      <dgm:spPr/>
      <dgm:t>
        <a:bodyPr/>
        <a:lstStyle/>
        <a:p>
          <a:endParaRPr lang="en-US"/>
        </a:p>
      </dgm:t>
    </dgm:pt>
    <dgm:pt modelId="{1D5950D4-846D-4DBA-A53E-A7616BCD9BCC}" type="pres">
      <dgm:prSet presAssocID="{AD49CE11-761E-4E61-9F25-C3D3C73936D6}" presName="dummy" presStyleCnt="0"/>
      <dgm:spPr/>
      <dgm:t>
        <a:bodyPr/>
        <a:lstStyle/>
        <a:p>
          <a:endParaRPr lang="en-US"/>
        </a:p>
      </dgm:t>
    </dgm:pt>
    <dgm:pt modelId="{47E1983B-FEB3-4D5E-9007-52E2202ADE08}" type="pres">
      <dgm:prSet presAssocID="{AD49CE11-761E-4E61-9F25-C3D3C73936D6}" presName="node" presStyleLbl="revTx" presStyleIdx="0" presStyleCnt="6">
        <dgm:presLayoutVars>
          <dgm:bulletEnabled val="1"/>
        </dgm:presLayoutVars>
      </dgm:prSet>
      <dgm:spPr/>
      <dgm:t>
        <a:bodyPr/>
        <a:lstStyle/>
        <a:p>
          <a:endParaRPr lang="en-US"/>
        </a:p>
      </dgm:t>
    </dgm:pt>
    <dgm:pt modelId="{53F4817F-4B01-4D63-B159-5B4AA62877DF}" type="pres">
      <dgm:prSet presAssocID="{5386F43D-349B-4A26-8F8B-A8579E063C29}" presName="sibTrans" presStyleLbl="node1" presStyleIdx="0" presStyleCnt="6"/>
      <dgm:spPr/>
      <dgm:t>
        <a:bodyPr/>
        <a:lstStyle/>
        <a:p>
          <a:endParaRPr lang="en-US"/>
        </a:p>
      </dgm:t>
    </dgm:pt>
    <dgm:pt modelId="{E39F9CFB-F8F3-4BD9-B3BB-BF4E98B17452}" type="pres">
      <dgm:prSet presAssocID="{75DB5404-C6C1-4BC6-A674-77F609C09CA6}" presName="dummy" presStyleCnt="0"/>
      <dgm:spPr/>
      <dgm:t>
        <a:bodyPr/>
        <a:lstStyle/>
        <a:p>
          <a:endParaRPr lang="en-US"/>
        </a:p>
      </dgm:t>
    </dgm:pt>
    <dgm:pt modelId="{B17A470B-2EEA-4490-812F-E3621517E329}" type="pres">
      <dgm:prSet presAssocID="{75DB5404-C6C1-4BC6-A674-77F609C09CA6}" presName="node" presStyleLbl="revTx" presStyleIdx="1" presStyleCnt="6">
        <dgm:presLayoutVars>
          <dgm:bulletEnabled val="1"/>
        </dgm:presLayoutVars>
      </dgm:prSet>
      <dgm:spPr/>
      <dgm:t>
        <a:bodyPr/>
        <a:lstStyle/>
        <a:p>
          <a:endParaRPr lang="en-US"/>
        </a:p>
      </dgm:t>
    </dgm:pt>
    <dgm:pt modelId="{20DAF8A8-BD27-4689-98AD-3C44834D0DA1}" type="pres">
      <dgm:prSet presAssocID="{897136E3-B663-4803-84EB-58FDF9DB0918}" presName="sibTrans" presStyleLbl="node1" presStyleIdx="1" presStyleCnt="6"/>
      <dgm:spPr/>
      <dgm:t>
        <a:bodyPr/>
        <a:lstStyle/>
        <a:p>
          <a:endParaRPr lang="en-US"/>
        </a:p>
      </dgm:t>
    </dgm:pt>
    <dgm:pt modelId="{4289581C-6E49-4D8E-B69D-12787B9BADD8}" type="pres">
      <dgm:prSet presAssocID="{B44D2838-ABD9-4E83-AB98-E0FAD9AC2D59}" presName="dummy" presStyleCnt="0"/>
      <dgm:spPr/>
      <dgm:t>
        <a:bodyPr/>
        <a:lstStyle/>
        <a:p>
          <a:endParaRPr lang="en-US"/>
        </a:p>
      </dgm:t>
    </dgm:pt>
    <dgm:pt modelId="{CC1894EC-3574-4F50-993F-61C2322E127C}" type="pres">
      <dgm:prSet presAssocID="{B44D2838-ABD9-4E83-AB98-E0FAD9AC2D59}" presName="node" presStyleLbl="revTx" presStyleIdx="2" presStyleCnt="6" custScaleX="140369">
        <dgm:presLayoutVars>
          <dgm:bulletEnabled val="1"/>
        </dgm:presLayoutVars>
      </dgm:prSet>
      <dgm:spPr/>
      <dgm:t>
        <a:bodyPr/>
        <a:lstStyle/>
        <a:p>
          <a:endParaRPr lang="en-US"/>
        </a:p>
      </dgm:t>
    </dgm:pt>
    <dgm:pt modelId="{DAFC4695-83E4-4B5B-8107-E27943BCA1AA}" type="pres">
      <dgm:prSet presAssocID="{1BB8E024-57CB-49A2-B1B5-8DFC655F870A}" presName="sibTrans" presStyleLbl="node1" presStyleIdx="2" presStyleCnt="6"/>
      <dgm:spPr/>
      <dgm:t>
        <a:bodyPr/>
        <a:lstStyle/>
        <a:p>
          <a:endParaRPr lang="en-US"/>
        </a:p>
      </dgm:t>
    </dgm:pt>
    <dgm:pt modelId="{12F621A8-71F2-4B70-B620-4588E3213495}" type="pres">
      <dgm:prSet presAssocID="{94825D16-5C9A-4E46-A644-EDCD0C1083D5}" presName="dummy" presStyleCnt="0"/>
      <dgm:spPr/>
      <dgm:t>
        <a:bodyPr/>
        <a:lstStyle/>
        <a:p>
          <a:endParaRPr lang="en-US"/>
        </a:p>
      </dgm:t>
    </dgm:pt>
    <dgm:pt modelId="{8DD2AF99-0A95-48D1-A6EF-8410977B7C7C}" type="pres">
      <dgm:prSet presAssocID="{94825D16-5C9A-4E46-A644-EDCD0C1083D5}" presName="node" presStyleLbl="revTx" presStyleIdx="3" presStyleCnt="6">
        <dgm:presLayoutVars>
          <dgm:bulletEnabled val="1"/>
        </dgm:presLayoutVars>
      </dgm:prSet>
      <dgm:spPr/>
      <dgm:t>
        <a:bodyPr/>
        <a:lstStyle/>
        <a:p>
          <a:endParaRPr lang="en-US"/>
        </a:p>
      </dgm:t>
    </dgm:pt>
    <dgm:pt modelId="{8BCC5C54-C6AF-4323-84AD-02940F03C0FE}" type="pres">
      <dgm:prSet presAssocID="{CBF3931C-E7AD-49FF-8EA8-9A96EAB60F6D}" presName="sibTrans" presStyleLbl="node1" presStyleIdx="3" presStyleCnt="6"/>
      <dgm:spPr/>
      <dgm:t>
        <a:bodyPr/>
        <a:lstStyle/>
        <a:p>
          <a:endParaRPr lang="en-US"/>
        </a:p>
      </dgm:t>
    </dgm:pt>
    <dgm:pt modelId="{17A3929C-0BF2-48F9-9DBC-3EEEDAB26DFF}" type="pres">
      <dgm:prSet presAssocID="{70043ABA-4A4D-42A3-A44F-7C3CEA046527}" presName="dummy" presStyleCnt="0"/>
      <dgm:spPr/>
      <dgm:t>
        <a:bodyPr/>
        <a:lstStyle/>
        <a:p>
          <a:endParaRPr lang="en-US"/>
        </a:p>
      </dgm:t>
    </dgm:pt>
    <dgm:pt modelId="{6DB2D73A-51B8-4198-94B5-4807B817EB7F}" type="pres">
      <dgm:prSet presAssocID="{70043ABA-4A4D-42A3-A44F-7C3CEA046527}" presName="node" presStyleLbl="revTx" presStyleIdx="4" presStyleCnt="6">
        <dgm:presLayoutVars>
          <dgm:bulletEnabled val="1"/>
        </dgm:presLayoutVars>
      </dgm:prSet>
      <dgm:spPr/>
      <dgm:t>
        <a:bodyPr/>
        <a:lstStyle/>
        <a:p>
          <a:endParaRPr lang="en-US"/>
        </a:p>
      </dgm:t>
    </dgm:pt>
    <dgm:pt modelId="{A4482440-556F-49D4-8F93-65AD66D241E7}" type="pres">
      <dgm:prSet presAssocID="{E2AC8A3D-90DD-4572-83A3-45231AD6E427}" presName="sibTrans" presStyleLbl="node1" presStyleIdx="4" presStyleCnt="6"/>
      <dgm:spPr/>
      <dgm:t>
        <a:bodyPr/>
        <a:lstStyle/>
        <a:p>
          <a:endParaRPr lang="en-US"/>
        </a:p>
      </dgm:t>
    </dgm:pt>
    <dgm:pt modelId="{025A8FB8-AA90-4ED0-BB80-DECA4A1BE15E}" type="pres">
      <dgm:prSet presAssocID="{822398CB-1007-4180-9D56-DB52E5F68EF6}" presName="dummy" presStyleCnt="0"/>
      <dgm:spPr/>
      <dgm:t>
        <a:bodyPr/>
        <a:lstStyle/>
        <a:p>
          <a:endParaRPr lang="en-US"/>
        </a:p>
      </dgm:t>
    </dgm:pt>
    <dgm:pt modelId="{9AB49079-27FD-40F9-93F6-3BB674C333D5}" type="pres">
      <dgm:prSet presAssocID="{822398CB-1007-4180-9D56-DB52E5F68EF6}" presName="node" presStyleLbl="revTx" presStyleIdx="5" presStyleCnt="6">
        <dgm:presLayoutVars>
          <dgm:bulletEnabled val="1"/>
        </dgm:presLayoutVars>
      </dgm:prSet>
      <dgm:spPr/>
      <dgm:t>
        <a:bodyPr/>
        <a:lstStyle/>
        <a:p>
          <a:endParaRPr lang="en-US"/>
        </a:p>
      </dgm:t>
    </dgm:pt>
    <dgm:pt modelId="{56E4DF8F-5ACC-48C4-9161-7DBD541ECAD4}" type="pres">
      <dgm:prSet presAssocID="{5E8F52DB-B09E-44FB-AB81-6B337AEAEBE9}" presName="sibTrans" presStyleLbl="node1" presStyleIdx="5" presStyleCnt="6"/>
      <dgm:spPr/>
      <dgm:t>
        <a:bodyPr/>
        <a:lstStyle/>
        <a:p>
          <a:endParaRPr lang="en-US"/>
        </a:p>
      </dgm:t>
    </dgm:pt>
  </dgm:ptLst>
  <dgm:cxnLst>
    <dgm:cxn modelId="{FF9A558B-46FB-448E-B31C-356772CBA85A}" srcId="{789E75AB-9358-4F5E-87E6-4DF8CC6765D7}" destId="{70043ABA-4A4D-42A3-A44F-7C3CEA046527}" srcOrd="4" destOrd="0" parTransId="{AA2B01F3-02CA-4503-8ADA-A7B875C4D702}" sibTransId="{E2AC8A3D-90DD-4572-83A3-45231AD6E427}"/>
    <dgm:cxn modelId="{58DE7C9E-BA01-4B81-88C2-B5790CCE71E8}" srcId="{789E75AB-9358-4F5E-87E6-4DF8CC6765D7}" destId="{B44D2838-ABD9-4E83-AB98-E0FAD9AC2D59}" srcOrd="2" destOrd="0" parTransId="{12AB64B8-B01F-4E32-AE5F-ACD3BBD572C3}" sibTransId="{1BB8E024-57CB-49A2-B1B5-8DFC655F870A}"/>
    <dgm:cxn modelId="{B12854E4-CC88-48D9-B947-4B4744384252}" type="presOf" srcId="{94825D16-5C9A-4E46-A644-EDCD0C1083D5}" destId="{8DD2AF99-0A95-48D1-A6EF-8410977B7C7C}" srcOrd="0" destOrd="0" presId="urn:microsoft.com/office/officeart/2005/8/layout/cycle1"/>
    <dgm:cxn modelId="{326C9F7B-F285-41A0-BCE2-1541E1830036}" type="presOf" srcId="{B44D2838-ABD9-4E83-AB98-E0FAD9AC2D59}" destId="{CC1894EC-3574-4F50-993F-61C2322E127C}" srcOrd="0" destOrd="0" presId="urn:microsoft.com/office/officeart/2005/8/layout/cycle1"/>
    <dgm:cxn modelId="{D1A0E37A-CF11-479F-8A6C-8F6761F307AE}" type="presOf" srcId="{E2AC8A3D-90DD-4572-83A3-45231AD6E427}" destId="{A4482440-556F-49D4-8F93-65AD66D241E7}" srcOrd="0" destOrd="0" presId="urn:microsoft.com/office/officeart/2005/8/layout/cycle1"/>
    <dgm:cxn modelId="{8B139815-FCDD-4249-824D-DE996AD8CCC7}" type="presOf" srcId="{AD49CE11-761E-4E61-9F25-C3D3C73936D6}" destId="{47E1983B-FEB3-4D5E-9007-52E2202ADE08}" srcOrd="0" destOrd="0" presId="urn:microsoft.com/office/officeart/2005/8/layout/cycle1"/>
    <dgm:cxn modelId="{EB381B07-B89B-49D5-91E4-3D3B0518BFDE}" type="presOf" srcId="{5386F43D-349B-4A26-8F8B-A8579E063C29}" destId="{53F4817F-4B01-4D63-B159-5B4AA62877DF}" srcOrd="0" destOrd="0" presId="urn:microsoft.com/office/officeart/2005/8/layout/cycle1"/>
    <dgm:cxn modelId="{F324DDC5-4749-4889-B136-0F07C1C2CC30}" srcId="{789E75AB-9358-4F5E-87E6-4DF8CC6765D7}" destId="{AD49CE11-761E-4E61-9F25-C3D3C73936D6}" srcOrd="0" destOrd="0" parTransId="{47340B71-24D0-4D00-B742-85079AC4540E}" sibTransId="{5386F43D-349B-4A26-8F8B-A8579E063C29}"/>
    <dgm:cxn modelId="{D6874802-91EA-41C8-9008-441740054F9D}" type="presOf" srcId="{5E8F52DB-B09E-44FB-AB81-6B337AEAEBE9}" destId="{56E4DF8F-5ACC-48C4-9161-7DBD541ECAD4}" srcOrd="0" destOrd="0" presId="urn:microsoft.com/office/officeart/2005/8/layout/cycle1"/>
    <dgm:cxn modelId="{7A94E078-7010-43A6-BC83-8C346BE71803}" type="presOf" srcId="{70043ABA-4A4D-42A3-A44F-7C3CEA046527}" destId="{6DB2D73A-51B8-4198-94B5-4807B817EB7F}" srcOrd="0" destOrd="0" presId="urn:microsoft.com/office/officeart/2005/8/layout/cycle1"/>
    <dgm:cxn modelId="{72EFEEEF-66FF-4CC0-9210-BBE24083B69E}" type="presOf" srcId="{CBF3931C-E7AD-49FF-8EA8-9A96EAB60F6D}" destId="{8BCC5C54-C6AF-4323-84AD-02940F03C0FE}" srcOrd="0" destOrd="0" presId="urn:microsoft.com/office/officeart/2005/8/layout/cycle1"/>
    <dgm:cxn modelId="{446D83B3-DE33-4456-B994-A930724D1C87}" type="presOf" srcId="{897136E3-B663-4803-84EB-58FDF9DB0918}" destId="{20DAF8A8-BD27-4689-98AD-3C44834D0DA1}" srcOrd="0" destOrd="0" presId="urn:microsoft.com/office/officeart/2005/8/layout/cycle1"/>
    <dgm:cxn modelId="{699D57C3-ED55-4A0C-AD00-1A64FC7E8BCB}" srcId="{789E75AB-9358-4F5E-87E6-4DF8CC6765D7}" destId="{75DB5404-C6C1-4BC6-A674-77F609C09CA6}" srcOrd="1" destOrd="0" parTransId="{21936002-6DB0-4407-BBFF-A3F5F6EBAA4B}" sibTransId="{897136E3-B663-4803-84EB-58FDF9DB0918}"/>
    <dgm:cxn modelId="{0383AC55-78F8-4C0E-8C6E-D4F38C9D6036}" type="presOf" srcId="{1BB8E024-57CB-49A2-B1B5-8DFC655F870A}" destId="{DAFC4695-83E4-4B5B-8107-E27943BCA1AA}" srcOrd="0" destOrd="0" presId="urn:microsoft.com/office/officeart/2005/8/layout/cycle1"/>
    <dgm:cxn modelId="{55E7A26C-FD19-4FA0-9BCD-1C32CF17FE93}" type="presOf" srcId="{822398CB-1007-4180-9D56-DB52E5F68EF6}" destId="{9AB49079-27FD-40F9-93F6-3BB674C333D5}" srcOrd="0" destOrd="0" presId="urn:microsoft.com/office/officeart/2005/8/layout/cycle1"/>
    <dgm:cxn modelId="{5746B82B-85D8-4F89-BA18-B3B1C78AB5CA}" srcId="{789E75AB-9358-4F5E-87E6-4DF8CC6765D7}" destId="{94825D16-5C9A-4E46-A644-EDCD0C1083D5}" srcOrd="3" destOrd="0" parTransId="{4EF5FF2D-D9F5-4795-8BAC-CEE59CE0700F}" sibTransId="{CBF3931C-E7AD-49FF-8EA8-9A96EAB60F6D}"/>
    <dgm:cxn modelId="{EA9A2B01-CDC1-4C28-AC5A-3D05628CA5EB}" type="presOf" srcId="{789E75AB-9358-4F5E-87E6-4DF8CC6765D7}" destId="{84AD0090-ABB8-4A32-AFEC-D1D97BC2DA4E}" srcOrd="0" destOrd="0" presId="urn:microsoft.com/office/officeart/2005/8/layout/cycle1"/>
    <dgm:cxn modelId="{B917496D-8E90-46BE-AF81-522932C7E634}" type="presOf" srcId="{75DB5404-C6C1-4BC6-A674-77F609C09CA6}" destId="{B17A470B-2EEA-4490-812F-E3621517E329}" srcOrd="0" destOrd="0" presId="urn:microsoft.com/office/officeart/2005/8/layout/cycle1"/>
    <dgm:cxn modelId="{E5FD458C-7C60-46A7-BE6E-F093B2D7E551}" srcId="{789E75AB-9358-4F5E-87E6-4DF8CC6765D7}" destId="{822398CB-1007-4180-9D56-DB52E5F68EF6}" srcOrd="5" destOrd="0" parTransId="{A2337F75-1F5D-4FF1-80CB-29B17F62B561}" sibTransId="{5E8F52DB-B09E-44FB-AB81-6B337AEAEBE9}"/>
    <dgm:cxn modelId="{5765012F-9F92-483E-ADB1-2125CA534499}" type="presParOf" srcId="{84AD0090-ABB8-4A32-AFEC-D1D97BC2DA4E}" destId="{1D5950D4-846D-4DBA-A53E-A7616BCD9BCC}" srcOrd="0" destOrd="0" presId="urn:microsoft.com/office/officeart/2005/8/layout/cycle1"/>
    <dgm:cxn modelId="{1AAFA71D-0D90-49FD-AFB1-52645930F0A0}" type="presParOf" srcId="{84AD0090-ABB8-4A32-AFEC-D1D97BC2DA4E}" destId="{47E1983B-FEB3-4D5E-9007-52E2202ADE08}" srcOrd="1" destOrd="0" presId="urn:microsoft.com/office/officeart/2005/8/layout/cycle1"/>
    <dgm:cxn modelId="{BF82356B-9A7D-4F3D-9F3E-84BA631E3ADF}" type="presParOf" srcId="{84AD0090-ABB8-4A32-AFEC-D1D97BC2DA4E}" destId="{53F4817F-4B01-4D63-B159-5B4AA62877DF}" srcOrd="2" destOrd="0" presId="urn:microsoft.com/office/officeart/2005/8/layout/cycle1"/>
    <dgm:cxn modelId="{CA490BF6-CBB1-463C-8554-65E2C2FF2D27}" type="presParOf" srcId="{84AD0090-ABB8-4A32-AFEC-D1D97BC2DA4E}" destId="{E39F9CFB-F8F3-4BD9-B3BB-BF4E98B17452}" srcOrd="3" destOrd="0" presId="urn:microsoft.com/office/officeart/2005/8/layout/cycle1"/>
    <dgm:cxn modelId="{5C2F48BD-0C2A-4B30-B4CA-996647130D95}" type="presParOf" srcId="{84AD0090-ABB8-4A32-AFEC-D1D97BC2DA4E}" destId="{B17A470B-2EEA-4490-812F-E3621517E329}" srcOrd="4" destOrd="0" presId="urn:microsoft.com/office/officeart/2005/8/layout/cycle1"/>
    <dgm:cxn modelId="{D1FC360A-AA83-4F22-8255-D7D6486C4F43}" type="presParOf" srcId="{84AD0090-ABB8-4A32-AFEC-D1D97BC2DA4E}" destId="{20DAF8A8-BD27-4689-98AD-3C44834D0DA1}" srcOrd="5" destOrd="0" presId="urn:microsoft.com/office/officeart/2005/8/layout/cycle1"/>
    <dgm:cxn modelId="{0CA77290-D353-4C4D-88DF-D1356519BD33}" type="presParOf" srcId="{84AD0090-ABB8-4A32-AFEC-D1D97BC2DA4E}" destId="{4289581C-6E49-4D8E-B69D-12787B9BADD8}" srcOrd="6" destOrd="0" presId="urn:microsoft.com/office/officeart/2005/8/layout/cycle1"/>
    <dgm:cxn modelId="{B2CDB52F-B419-4AED-A1F1-432356EBF351}" type="presParOf" srcId="{84AD0090-ABB8-4A32-AFEC-D1D97BC2DA4E}" destId="{CC1894EC-3574-4F50-993F-61C2322E127C}" srcOrd="7" destOrd="0" presId="urn:microsoft.com/office/officeart/2005/8/layout/cycle1"/>
    <dgm:cxn modelId="{69175956-2F2A-4888-B0B8-30D5B9A519DC}" type="presParOf" srcId="{84AD0090-ABB8-4A32-AFEC-D1D97BC2DA4E}" destId="{DAFC4695-83E4-4B5B-8107-E27943BCA1AA}" srcOrd="8" destOrd="0" presId="urn:microsoft.com/office/officeart/2005/8/layout/cycle1"/>
    <dgm:cxn modelId="{A4C26E33-BA23-4758-8A23-1CB9798D1454}" type="presParOf" srcId="{84AD0090-ABB8-4A32-AFEC-D1D97BC2DA4E}" destId="{12F621A8-71F2-4B70-B620-4588E3213495}" srcOrd="9" destOrd="0" presId="urn:microsoft.com/office/officeart/2005/8/layout/cycle1"/>
    <dgm:cxn modelId="{9B275DE8-C75C-4735-BC2D-B857BD69C8AF}" type="presParOf" srcId="{84AD0090-ABB8-4A32-AFEC-D1D97BC2DA4E}" destId="{8DD2AF99-0A95-48D1-A6EF-8410977B7C7C}" srcOrd="10" destOrd="0" presId="urn:microsoft.com/office/officeart/2005/8/layout/cycle1"/>
    <dgm:cxn modelId="{C802D88D-FA34-4439-B320-1EECD5263818}" type="presParOf" srcId="{84AD0090-ABB8-4A32-AFEC-D1D97BC2DA4E}" destId="{8BCC5C54-C6AF-4323-84AD-02940F03C0FE}" srcOrd="11" destOrd="0" presId="urn:microsoft.com/office/officeart/2005/8/layout/cycle1"/>
    <dgm:cxn modelId="{23734756-5C13-446A-BA68-9CDE1EC7F588}" type="presParOf" srcId="{84AD0090-ABB8-4A32-AFEC-D1D97BC2DA4E}" destId="{17A3929C-0BF2-48F9-9DBC-3EEEDAB26DFF}" srcOrd="12" destOrd="0" presId="urn:microsoft.com/office/officeart/2005/8/layout/cycle1"/>
    <dgm:cxn modelId="{1228C879-5197-4056-BB21-89BB5F3512E6}" type="presParOf" srcId="{84AD0090-ABB8-4A32-AFEC-D1D97BC2DA4E}" destId="{6DB2D73A-51B8-4198-94B5-4807B817EB7F}" srcOrd="13" destOrd="0" presId="urn:microsoft.com/office/officeart/2005/8/layout/cycle1"/>
    <dgm:cxn modelId="{91345967-12B9-4267-8B95-07A97978C97E}" type="presParOf" srcId="{84AD0090-ABB8-4A32-AFEC-D1D97BC2DA4E}" destId="{A4482440-556F-49D4-8F93-65AD66D241E7}" srcOrd="14" destOrd="0" presId="urn:microsoft.com/office/officeart/2005/8/layout/cycle1"/>
    <dgm:cxn modelId="{119BDF35-1A78-4A3B-9291-68E5377D7DB8}" type="presParOf" srcId="{84AD0090-ABB8-4A32-AFEC-D1D97BC2DA4E}" destId="{025A8FB8-AA90-4ED0-BB80-DECA4A1BE15E}" srcOrd="15" destOrd="0" presId="urn:microsoft.com/office/officeart/2005/8/layout/cycle1"/>
    <dgm:cxn modelId="{13837856-4BC1-42DD-B130-28CACF01F29E}" type="presParOf" srcId="{84AD0090-ABB8-4A32-AFEC-D1D97BC2DA4E}" destId="{9AB49079-27FD-40F9-93F6-3BB674C333D5}" srcOrd="16" destOrd="0" presId="urn:microsoft.com/office/officeart/2005/8/layout/cycle1"/>
    <dgm:cxn modelId="{63963ED8-6E44-40F0-818E-A5096A36B896}" type="presParOf" srcId="{84AD0090-ABB8-4A32-AFEC-D1D97BC2DA4E}" destId="{56E4DF8F-5ACC-48C4-9161-7DBD541ECAD4}" srcOrd="17"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FC7F233-CCC8-4D58-ABB6-140D093CDEC9}" type="doc">
      <dgm:prSet loTypeId="urn:diagrams.loki3.com/VaryingWidthList" loCatId="list" qsTypeId="urn:microsoft.com/office/officeart/2005/8/quickstyle/simple1" qsCatId="simple" csTypeId="urn:microsoft.com/office/officeart/2005/8/colors/accent2_2" csCatId="accent2" phldr="1"/>
      <dgm:spPr/>
    </dgm:pt>
    <dgm:pt modelId="{3D6C3001-C2D4-4E13-A1BF-428D0551ADB3}">
      <dgm:prSet phldrT="[Text]"/>
      <dgm:spPr/>
      <dgm:t>
        <a:bodyPr/>
        <a:lstStyle/>
        <a:p>
          <a:r>
            <a:rPr lang="en-ZA" dirty="0" smtClean="0"/>
            <a:t>Reducing uncertainty</a:t>
          </a:r>
          <a:endParaRPr lang="en-US" dirty="0"/>
        </a:p>
      </dgm:t>
    </dgm:pt>
    <dgm:pt modelId="{EFA17968-3368-4EAA-BD8A-77C4CFB13F18}" type="parTrans" cxnId="{D4BF0534-51B5-4627-85A9-7064796118D4}">
      <dgm:prSet/>
      <dgm:spPr/>
      <dgm:t>
        <a:bodyPr/>
        <a:lstStyle/>
        <a:p>
          <a:endParaRPr lang="en-US"/>
        </a:p>
      </dgm:t>
    </dgm:pt>
    <dgm:pt modelId="{7E74521D-E745-40E5-B29C-5EF6CDB59CC6}" type="sibTrans" cxnId="{D4BF0534-51B5-4627-85A9-7064796118D4}">
      <dgm:prSet/>
      <dgm:spPr/>
      <dgm:t>
        <a:bodyPr/>
        <a:lstStyle/>
        <a:p>
          <a:endParaRPr lang="en-US"/>
        </a:p>
      </dgm:t>
    </dgm:pt>
    <dgm:pt modelId="{716DC52E-999F-4463-A2C2-AAF9AD5331A5}">
      <dgm:prSet/>
      <dgm:spPr/>
      <dgm:t>
        <a:bodyPr/>
        <a:lstStyle/>
        <a:p>
          <a:r>
            <a:rPr lang="en-ZA" dirty="0" smtClean="0"/>
            <a:t>Active learning</a:t>
          </a:r>
        </a:p>
      </dgm:t>
    </dgm:pt>
    <dgm:pt modelId="{6F633452-4C2A-491D-9E1B-3A886B70A26D}" type="parTrans" cxnId="{14BAEAF9-B3CD-42BF-9F65-3FC6CD546F2D}">
      <dgm:prSet/>
      <dgm:spPr/>
      <dgm:t>
        <a:bodyPr/>
        <a:lstStyle/>
        <a:p>
          <a:endParaRPr lang="en-US"/>
        </a:p>
      </dgm:t>
    </dgm:pt>
    <dgm:pt modelId="{A892B91E-4A66-4DE0-9D29-EFA8D3E83DCF}" type="sibTrans" cxnId="{14BAEAF9-B3CD-42BF-9F65-3FC6CD546F2D}">
      <dgm:prSet/>
      <dgm:spPr/>
      <dgm:t>
        <a:bodyPr/>
        <a:lstStyle/>
        <a:p>
          <a:endParaRPr lang="en-US"/>
        </a:p>
      </dgm:t>
    </dgm:pt>
    <dgm:pt modelId="{CBD648D7-1DBC-42F8-BD5F-A2AE961A12B7}">
      <dgm:prSet/>
      <dgm:spPr/>
      <dgm:t>
        <a:bodyPr/>
        <a:lstStyle/>
        <a:p>
          <a:r>
            <a:rPr lang="en-ZA" dirty="0" smtClean="0"/>
            <a:t>Informed decision-making</a:t>
          </a:r>
        </a:p>
      </dgm:t>
    </dgm:pt>
    <dgm:pt modelId="{018A1A0C-54D1-4E18-89B3-87F450345555}" type="parTrans" cxnId="{55371BDD-08BE-4F10-82FB-90ECDFF4CC4D}">
      <dgm:prSet/>
      <dgm:spPr/>
      <dgm:t>
        <a:bodyPr/>
        <a:lstStyle/>
        <a:p>
          <a:endParaRPr lang="en-US"/>
        </a:p>
      </dgm:t>
    </dgm:pt>
    <dgm:pt modelId="{9F6A40CB-09F9-41D4-8468-28CC1C8EE9AD}" type="sibTrans" cxnId="{55371BDD-08BE-4F10-82FB-90ECDFF4CC4D}">
      <dgm:prSet/>
      <dgm:spPr/>
      <dgm:t>
        <a:bodyPr/>
        <a:lstStyle/>
        <a:p>
          <a:endParaRPr lang="en-US"/>
        </a:p>
      </dgm:t>
    </dgm:pt>
    <dgm:pt modelId="{C955DCBA-EF7F-4B55-B7F4-B4E7813067A3}">
      <dgm:prSet/>
      <dgm:spPr/>
      <dgm:t>
        <a:bodyPr/>
        <a:lstStyle/>
        <a:p>
          <a:r>
            <a:rPr lang="en-ZA" dirty="0" smtClean="0"/>
            <a:t>Formal, structured, systematic: not just trial and error</a:t>
          </a:r>
        </a:p>
      </dgm:t>
    </dgm:pt>
    <dgm:pt modelId="{A99BB86D-65F1-46AB-BFBF-74F53AF7A3F8}" type="parTrans" cxnId="{592DC1BC-D4ED-4674-A10B-21B7771D4EB2}">
      <dgm:prSet/>
      <dgm:spPr/>
      <dgm:t>
        <a:bodyPr/>
        <a:lstStyle/>
        <a:p>
          <a:endParaRPr lang="en-US"/>
        </a:p>
      </dgm:t>
    </dgm:pt>
    <dgm:pt modelId="{622EA017-B152-4731-8F8A-E99300845A73}" type="sibTrans" cxnId="{592DC1BC-D4ED-4674-A10B-21B7771D4EB2}">
      <dgm:prSet/>
      <dgm:spPr/>
      <dgm:t>
        <a:bodyPr/>
        <a:lstStyle/>
        <a:p>
          <a:endParaRPr lang="en-US"/>
        </a:p>
      </dgm:t>
    </dgm:pt>
    <dgm:pt modelId="{5315BAA6-2D62-4793-B4E4-D9226E715EFF}" type="pres">
      <dgm:prSet presAssocID="{1FC7F233-CCC8-4D58-ABB6-140D093CDEC9}" presName="Name0" presStyleCnt="0">
        <dgm:presLayoutVars>
          <dgm:resizeHandles/>
        </dgm:presLayoutVars>
      </dgm:prSet>
      <dgm:spPr/>
    </dgm:pt>
    <dgm:pt modelId="{E1FB5D84-D622-4D78-96A2-7881810EA03C}" type="pres">
      <dgm:prSet presAssocID="{3D6C3001-C2D4-4E13-A1BF-428D0551ADB3}" presName="text" presStyleLbl="node1" presStyleIdx="0" presStyleCnt="4" custScaleX="132135" custScaleY="126773" custLinFactY="-7315" custLinFactNeighborY="-100000" custRadScaleRad="87421">
        <dgm:presLayoutVars>
          <dgm:bulletEnabled val="1"/>
        </dgm:presLayoutVars>
      </dgm:prSet>
      <dgm:spPr/>
      <dgm:t>
        <a:bodyPr/>
        <a:lstStyle/>
        <a:p>
          <a:endParaRPr lang="en-US"/>
        </a:p>
      </dgm:t>
    </dgm:pt>
    <dgm:pt modelId="{470438D7-EC81-4B97-8435-14E15584A4C4}" type="pres">
      <dgm:prSet presAssocID="{7E74521D-E745-40E5-B29C-5EF6CDB59CC6}" presName="space" presStyleCnt="0"/>
      <dgm:spPr/>
    </dgm:pt>
    <dgm:pt modelId="{E2F66183-467C-4A5B-AB9C-F07FD291974D}" type="pres">
      <dgm:prSet presAssocID="{716DC52E-999F-4463-A2C2-AAF9AD5331A5}" presName="text" presStyleLbl="node1" presStyleIdx="1" presStyleCnt="4">
        <dgm:presLayoutVars>
          <dgm:bulletEnabled val="1"/>
        </dgm:presLayoutVars>
      </dgm:prSet>
      <dgm:spPr/>
      <dgm:t>
        <a:bodyPr/>
        <a:lstStyle/>
        <a:p>
          <a:endParaRPr lang="en-US"/>
        </a:p>
      </dgm:t>
    </dgm:pt>
    <dgm:pt modelId="{0FB45C2A-EF07-46C4-9C38-8778ECFC8A74}" type="pres">
      <dgm:prSet presAssocID="{A892B91E-4A66-4DE0-9D29-EFA8D3E83DCF}" presName="space" presStyleCnt="0"/>
      <dgm:spPr/>
    </dgm:pt>
    <dgm:pt modelId="{28507AF6-B6F0-450F-983C-63787051BB5A}" type="pres">
      <dgm:prSet presAssocID="{CBD648D7-1DBC-42F8-BD5F-A2AE961A12B7}" presName="text" presStyleLbl="node1" presStyleIdx="2" presStyleCnt="4">
        <dgm:presLayoutVars>
          <dgm:bulletEnabled val="1"/>
        </dgm:presLayoutVars>
      </dgm:prSet>
      <dgm:spPr/>
      <dgm:t>
        <a:bodyPr/>
        <a:lstStyle/>
        <a:p>
          <a:endParaRPr lang="en-US"/>
        </a:p>
      </dgm:t>
    </dgm:pt>
    <dgm:pt modelId="{41867C6C-8B5D-43FE-964A-AE6A78D92458}" type="pres">
      <dgm:prSet presAssocID="{9F6A40CB-09F9-41D4-8468-28CC1C8EE9AD}" presName="space" presStyleCnt="0"/>
      <dgm:spPr/>
    </dgm:pt>
    <dgm:pt modelId="{209BA6F6-6CF3-4BEA-924F-9BEB65057B70}" type="pres">
      <dgm:prSet presAssocID="{C955DCBA-EF7F-4B55-B7F4-B4E7813067A3}" presName="text" presStyleLbl="node1" presStyleIdx="3" presStyleCnt="4" custLinFactY="6984" custLinFactNeighborY="100000">
        <dgm:presLayoutVars>
          <dgm:bulletEnabled val="1"/>
        </dgm:presLayoutVars>
      </dgm:prSet>
      <dgm:spPr/>
      <dgm:t>
        <a:bodyPr/>
        <a:lstStyle/>
        <a:p>
          <a:endParaRPr lang="en-US"/>
        </a:p>
      </dgm:t>
    </dgm:pt>
  </dgm:ptLst>
  <dgm:cxnLst>
    <dgm:cxn modelId="{592DC1BC-D4ED-4674-A10B-21B7771D4EB2}" srcId="{1FC7F233-CCC8-4D58-ABB6-140D093CDEC9}" destId="{C955DCBA-EF7F-4B55-B7F4-B4E7813067A3}" srcOrd="3" destOrd="0" parTransId="{A99BB86D-65F1-46AB-BFBF-74F53AF7A3F8}" sibTransId="{622EA017-B152-4731-8F8A-E99300845A73}"/>
    <dgm:cxn modelId="{F3852AFA-7D68-474E-ADF6-44CABB336BC5}" type="presOf" srcId="{1FC7F233-CCC8-4D58-ABB6-140D093CDEC9}" destId="{5315BAA6-2D62-4793-B4E4-D9226E715EFF}" srcOrd="0" destOrd="0" presId="urn:diagrams.loki3.com/VaryingWidthList"/>
    <dgm:cxn modelId="{55371BDD-08BE-4F10-82FB-90ECDFF4CC4D}" srcId="{1FC7F233-CCC8-4D58-ABB6-140D093CDEC9}" destId="{CBD648D7-1DBC-42F8-BD5F-A2AE961A12B7}" srcOrd="2" destOrd="0" parTransId="{018A1A0C-54D1-4E18-89B3-87F450345555}" sibTransId="{9F6A40CB-09F9-41D4-8468-28CC1C8EE9AD}"/>
    <dgm:cxn modelId="{D4BF0534-51B5-4627-85A9-7064796118D4}" srcId="{1FC7F233-CCC8-4D58-ABB6-140D093CDEC9}" destId="{3D6C3001-C2D4-4E13-A1BF-428D0551ADB3}" srcOrd="0" destOrd="0" parTransId="{EFA17968-3368-4EAA-BD8A-77C4CFB13F18}" sibTransId="{7E74521D-E745-40E5-B29C-5EF6CDB59CC6}"/>
    <dgm:cxn modelId="{14BAEAF9-B3CD-42BF-9F65-3FC6CD546F2D}" srcId="{1FC7F233-CCC8-4D58-ABB6-140D093CDEC9}" destId="{716DC52E-999F-4463-A2C2-AAF9AD5331A5}" srcOrd="1" destOrd="0" parTransId="{6F633452-4C2A-491D-9E1B-3A886B70A26D}" sibTransId="{A892B91E-4A66-4DE0-9D29-EFA8D3E83DCF}"/>
    <dgm:cxn modelId="{F0CE57B4-54B8-48C4-B5CE-F6BB87A2C4C0}" type="presOf" srcId="{716DC52E-999F-4463-A2C2-AAF9AD5331A5}" destId="{E2F66183-467C-4A5B-AB9C-F07FD291974D}" srcOrd="0" destOrd="0" presId="urn:diagrams.loki3.com/VaryingWidthList"/>
    <dgm:cxn modelId="{DAD9D6AC-6A82-4E4E-8444-1F28742D7385}" type="presOf" srcId="{3D6C3001-C2D4-4E13-A1BF-428D0551ADB3}" destId="{E1FB5D84-D622-4D78-96A2-7881810EA03C}" srcOrd="0" destOrd="0" presId="urn:diagrams.loki3.com/VaryingWidthList"/>
    <dgm:cxn modelId="{40338E9E-8D8C-49C4-AADD-DD3F88F98B7C}" type="presOf" srcId="{C955DCBA-EF7F-4B55-B7F4-B4E7813067A3}" destId="{209BA6F6-6CF3-4BEA-924F-9BEB65057B70}" srcOrd="0" destOrd="0" presId="urn:diagrams.loki3.com/VaryingWidthList"/>
    <dgm:cxn modelId="{59BAC20A-8072-40E0-8D8D-60C7A660605F}" type="presOf" srcId="{CBD648D7-1DBC-42F8-BD5F-A2AE961A12B7}" destId="{28507AF6-B6F0-450F-983C-63787051BB5A}" srcOrd="0" destOrd="0" presId="urn:diagrams.loki3.com/VaryingWidthList"/>
    <dgm:cxn modelId="{13FF6B03-D60F-458D-AE91-36F883FAA522}" type="presParOf" srcId="{5315BAA6-2D62-4793-B4E4-D9226E715EFF}" destId="{E1FB5D84-D622-4D78-96A2-7881810EA03C}" srcOrd="0" destOrd="0" presId="urn:diagrams.loki3.com/VaryingWidthList"/>
    <dgm:cxn modelId="{D6B4D0B9-FE3A-4BA1-88D5-96AE52B11F3A}" type="presParOf" srcId="{5315BAA6-2D62-4793-B4E4-D9226E715EFF}" destId="{470438D7-EC81-4B97-8435-14E15584A4C4}" srcOrd="1" destOrd="0" presId="urn:diagrams.loki3.com/VaryingWidthList"/>
    <dgm:cxn modelId="{E36D14FF-9425-45BC-B034-A0D6A32C2B0B}" type="presParOf" srcId="{5315BAA6-2D62-4793-B4E4-D9226E715EFF}" destId="{E2F66183-467C-4A5B-AB9C-F07FD291974D}" srcOrd="2" destOrd="0" presId="urn:diagrams.loki3.com/VaryingWidthList"/>
    <dgm:cxn modelId="{67D59356-F205-4590-BAC0-730FE6D52D3B}" type="presParOf" srcId="{5315BAA6-2D62-4793-B4E4-D9226E715EFF}" destId="{0FB45C2A-EF07-46C4-9C38-8778ECFC8A74}" srcOrd="3" destOrd="0" presId="urn:diagrams.loki3.com/VaryingWidthList"/>
    <dgm:cxn modelId="{D7FC3E45-038C-444F-9A8A-29C831AD55CB}" type="presParOf" srcId="{5315BAA6-2D62-4793-B4E4-D9226E715EFF}" destId="{28507AF6-B6F0-450F-983C-63787051BB5A}" srcOrd="4" destOrd="0" presId="urn:diagrams.loki3.com/VaryingWidthList"/>
    <dgm:cxn modelId="{36FEC96F-E787-4E0C-BBFA-8610F177A220}" type="presParOf" srcId="{5315BAA6-2D62-4793-B4E4-D9226E715EFF}" destId="{41867C6C-8B5D-43FE-964A-AE6A78D92458}" srcOrd="5" destOrd="0" presId="urn:diagrams.loki3.com/VaryingWidthList"/>
    <dgm:cxn modelId="{20C66044-F134-4337-8401-848138495A11}" type="presParOf" srcId="{5315BAA6-2D62-4793-B4E4-D9226E715EFF}" destId="{209BA6F6-6CF3-4BEA-924F-9BEB65057B70}" srcOrd="6" destOrd="0" presId="urn:diagrams.loki3.com/VaryingWidth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3E58BE1-7C94-482B-BE61-18C559634A16}" type="doc">
      <dgm:prSet loTypeId="urn:microsoft.com/office/officeart/2008/layout/VerticalCurvedList" loCatId="list" qsTypeId="urn:microsoft.com/office/officeart/2005/8/quickstyle/simple1" qsCatId="simple" csTypeId="urn:microsoft.com/office/officeart/2005/8/colors/accent2_2" csCatId="accent2" phldr="1"/>
      <dgm:spPr/>
      <dgm:t>
        <a:bodyPr/>
        <a:lstStyle/>
        <a:p>
          <a:endParaRPr lang="en-US"/>
        </a:p>
      </dgm:t>
    </dgm:pt>
    <dgm:pt modelId="{5034CE53-D6A1-4B52-AE28-3AA720B42236}">
      <dgm:prSet/>
      <dgm:spPr/>
      <dgm:t>
        <a:bodyPr/>
        <a:lstStyle/>
        <a:p>
          <a:r>
            <a:rPr lang="en-ZA" dirty="0" smtClean="0"/>
            <a:t>Quarterly, Annual and Multi-year work plans and budget</a:t>
          </a:r>
          <a:endParaRPr lang="en-ZA" dirty="0" smtClean="0"/>
        </a:p>
      </dgm:t>
    </dgm:pt>
    <dgm:pt modelId="{D6A283DE-9375-4F20-B8FF-6D992DC09D54}" type="parTrans" cxnId="{98142FC8-3F44-43DF-B106-A41D0B57E2AA}">
      <dgm:prSet/>
      <dgm:spPr/>
      <dgm:t>
        <a:bodyPr/>
        <a:lstStyle/>
        <a:p>
          <a:endParaRPr lang="en-US"/>
        </a:p>
      </dgm:t>
    </dgm:pt>
    <dgm:pt modelId="{19CBF0B0-5F9F-47BD-9F18-D5B147E88637}" type="sibTrans" cxnId="{98142FC8-3F44-43DF-B106-A41D0B57E2AA}">
      <dgm:prSet/>
      <dgm:spPr/>
      <dgm:t>
        <a:bodyPr/>
        <a:lstStyle/>
        <a:p>
          <a:endParaRPr lang="en-US"/>
        </a:p>
      </dgm:t>
    </dgm:pt>
    <dgm:pt modelId="{AFADEE5E-CB96-450F-BA03-571B8E9CFB36}">
      <dgm:prSet/>
      <dgm:spPr/>
      <dgm:t>
        <a:bodyPr/>
        <a:lstStyle/>
        <a:p>
          <a:r>
            <a:rPr lang="en-ZA" dirty="0" smtClean="0"/>
            <a:t>Project Implementation Reports (annual, quarterly)</a:t>
          </a:r>
          <a:endParaRPr lang="en-ZA" dirty="0" smtClean="0"/>
        </a:p>
      </dgm:t>
    </dgm:pt>
    <dgm:pt modelId="{0B215B39-C3FA-4278-85C9-5D9E616081A7}" type="parTrans" cxnId="{72098CF7-29BA-4B23-9D0D-757061C38B20}">
      <dgm:prSet/>
      <dgm:spPr/>
      <dgm:t>
        <a:bodyPr/>
        <a:lstStyle/>
        <a:p>
          <a:endParaRPr lang="en-US"/>
        </a:p>
      </dgm:t>
    </dgm:pt>
    <dgm:pt modelId="{F26F06C5-6437-4633-86BD-E0381E08BEC2}" type="sibTrans" cxnId="{72098CF7-29BA-4B23-9D0D-757061C38B20}">
      <dgm:prSet/>
      <dgm:spPr/>
      <dgm:t>
        <a:bodyPr/>
        <a:lstStyle/>
        <a:p>
          <a:endParaRPr lang="en-US"/>
        </a:p>
      </dgm:t>
    </dgm:pt>
    <dgm:pt modelId="{0D90CB1B-3F8D-433A-9211-D2B2E3EC6ECE}">
      <dgm:prSet/>
      <dgm:spPr/>
      <dgm:t>
        <a:bodyPr/>
        <a:lstStyle/>
        <a:p>
          <a:r>
            <a:rPr lang="en-ZA" dirty="0" smtClean="0"/>
            <a:t>Field Visits, Consultations</a:t>
          </a:r>
          <a:endParaRPr lang="en-ZA" dirty="0" smtClean="0"/>
        </a:p>
      </dgm:t>
    </dgm:pt>
    <dgm:pt modelId="{F39FF680-6DE6-40B8-B025-DCA23FC7F1C5}" type="parTrans" cxnId="{89E2DAB2-BA4B-42D9-AB66-924F29C563FB}">
      <dgm:prSet/>
      <dgm:spPr/>
      <dgm:t>
        <a:bodyPr/>
        <a:lstStyle/>
        <a:p>
          <a:endParaRPr lang="en-US"/>
        </a:p>
      </dgm:t>
    </dgm:pt>
    <dgm:pt modelId="{A9E45015-B794-460B-9712-44161076E580}" type="sibTrans" cxnId="{89E2DAB2-BA4B-42D9-AB66-924F29C563FB}">
      <dgm:prSet/>
      <dgm:spPr/>
      <dgm:t>
        <a:bodyPr/>
        <a:lstStyle/>
        <a:p>
          <a:endParaRPr lang="en-US"/>
        </a:p>
      </dgm:t>
    </dgm:pt>
    <dgm:pt modelId="{E7F63F47-1377-456C-84BB-6E57195C5DEC}">
      <dgm:prSet/>
      <dgm:spPr/>
      <dgm:t>
        <a:bodyPr/>
        <a:lstStyle/>
        <a:p>
          <a:r>
            <a:rPr lang="en-ZA" dirty="0" smtClean="0"/>
            <a:t>Impact Assessments</a:t>
          </a:r>
          <a:endParaRPr lang="en-ZA" dirty="0" smtClean="0"/>
        </a:p>
      </dgm:t>
    </dgm:pt>
    <dgm:pt modelId="{2568C7F2-FA7F-4BB8-986C-073A7C3A4CE8}" type="parTrans" cxnId="{A65F01D4-9995-4E14-A818-CBAAE898CFD0}">
      <dgm:prSet/>
      <dgm:spPr/>
      <dgm:t>
        <a:bodyPr/>
        <a:lstStyle/>
        <a:p>
          <a:endParaRPr lang="en-US"/>
        </a:p>
      </dgm:t>
    </dgm:pt>
    <dgm:pt modelId="{8399A0DC-ABAA-4A9C-B953-C1A586406D24}" type="sibTrans" cxnId="{A65F01D4-9995-4E14-A818-CBAAE898CFD0}">
      <dgm:prSet/>
      <dgm:spPr/>
      <dgm:t>
        <a:bodyPr/>
        <a:lstStyle/>
        <a:p>
          <a:endParaRPr lang="en-US"/>
        </a:p>
      </dgm:t>
    </dgm:pt>
    <dgm:pt modelId="{616B856D-A459-4CC4-B673-794DBB6DECA0}">
      <dgm:prSet/>
      <dgm:spPr/>
      <dgm:t>
        <a:bodyPr/>
        <a:lstStyle/>
        <a:p>
          <a:r>
            <a:rPr lang="en-US" smtClean="0"/>
            <a:t>Midterm Review (MTR) – Terminal Evaluation (TE)</a:t>
          </a:r>
          <a:endParaRPr lang="en-US"/>
        </a:p>
      </dgm:t>
    </dgm:pt>
    <dgm:pt modelId="{AD41DDEC-2E58-488B-A36B-D4D8546D7EA8}" type="parTrans" cxnId="{2DF11C32-D522-4D2E-B439-3DBB07F6F408}">
      <dgm:prSet/>
      <dgm:spPr/>
      <dgm:t>
        <a:bodyPr/>
        <a:lstStyle/>
        <a:p>
          <a:endParaRPr lang="en-US"/>
        </a:p>
      </dgm:t>
    </dgm:pt>
    <dgm:pt modelId="{CA9EC3DF-E740-4012-8E32-48E5401ADAA0}" type="sibTrans" cxnId="{2DF11C32-D522-4D2E-B439-3DBB07F6F408}">
      <dgm:prSet/>
      <dgm:spPr/>
      <dgm:t>
        <a:bodyPr/>
        <a:lstStyle/>
        <a:p>
          <a:endParaRPr lang="en-US"/>
        </a:p>
      </dgm:t>
    </dgm:pt>
    <dgm:pt modelId="{D8812686-1024-4ACC-BC6B-3ECB1473FCAB}">
      <dgm:prSet/>
      <dgm:spPr/>
      <dgm:t>
        <a:bodyPr/>
        <a:lstStyle/>
        <a:p>
          <a:r>
            <a:rPr lang="es-PA" dirty="0" err="1" smtClean="0"/>
            <a:t>Technical</a:t>
          </a:r>
          <a:r>
            <a:rPr lang="es-PA" dirty="0" smtClean="0"/>
            <a:t> </a:t>
          </a:r>
          <a:r>
            <a:rPr lang="es-PA" dirty="0" err="1" smtClean="0"/>
            <a:t>Reports</a:t>
          </a:r>
          <a:endParaRPr lang="en-US" dirty="0"/>
        </a:p>
      </dgm:t>
    </dgm:pt>
    <dgm:pt modelId="{6780E7C3-7979-40A0-9A1A-7C028F8425B4}" type="parTrans" cxnId="{DAF5AB5E-314B-414C-90D3-8EAD7FB96A16}">
      <dgm:prSet/>
      <dgm:spPr/>
    </dgm:pt>
    <dgm:pt modelId="{86FD94E7-8DC8-4626-AFB3-C059680F3A4D}" type="sibTrans" cxnId="{DAF5AB5E-314B-414C-90D3-8EAD7FB96A16}">
      <dgm:prSet/>
      <dgm:spPr/>
    </dgm:pt>
    <dgm:pt modelId="{26B6236C-FFA6-4897-9C39-18C5851B2724}">
      <dgm:prSet/>
      <dgm:spPr/>
      <dgm:t>
        <a:bodyPr/>
        <a:lstStyle/>
        <a:p>
          <a:r>
            <a:rPr lang="en-ZA" smtClean="0"/>
            <a:t>Results Framework / LogFrame</a:t>
          </a:r>
          <a:endParaRPr lang="en-ZA" dirty="0" smtClean="0"/>
        </a:p>
      </dgm:t>
    </dgm:pt>
    <dgm:pt modelId="{CE6A8C86-307B-4ED0-9358-2DB1D2944D42}" type="parTrans" cxnId="{96094D11-67DD-4922-A58D-C5925577E803}">
      <dgm:prSet/>
      <dgm:spPr/>
      <dgm:t>
        <a:bodyPr/>
        <a:lstStyle/>
        <a:p>
          <a:endParaRPr lang="en-US"/>
        </a:p>
      </dgm:t>
    </dgm:pt>
    <dgm:pt modelId="{4C657B52-EE94-4CE0-8581-D3CD0833E129}" type="sibTrans" cxnId="{96094D11-67DD-4922-A58D-C5925577E803}">
      <dgm:prSet/>
      <dgm:spPr/>
      <dgm:t>
        <a:bodyPr/>
        <a:lstStyle/>
        <a:p>
          <a:endParaRPr lang="en-US"/>
        </a:p>
      </dgm:t>
    </dgm:pt>
    <dgm:pt modelId="{B2DDB8B8-7743-4A48-9268-81577D0F2F6C}" type="pres">
      <dgm:prSet presAssocID="{A3E58BE1-7C94-482B-BE61-18C559634A16}" presName="Name0" presStyleCnt="0">
        <dgm:presLayoutVars>
          <dgm:chMax val="7"/>
          <dgm:chPref val="7"/>
          <dgm:dir/>
        </dgm:presLayoutVars>
      </dgm:prSet>
      <dgm:spPr/>
      <dgm:t>
        <a:bodyPr/>
        <a:lstStyle/>
        <a:p>
          <a:endParaRPr lang="en-US"/>
        </a:p>
      </dgm:t>
    </dgm:pt>
    <dgm:pt modelId="{02E9EAFA-8734-48C2-A11B-C2FBBDF6974E}" type="pres">
      <dgm:prSet presAssocID="{A3E58BE1-7C94-482B-BE61-18C559634A16}" presName="Name1" presStyleCnt="0"/>
      <dgm:spPr/>
      <dgm:t>
        <a:bodyPr/>
        <a:lstStyle/>
        <a:p>
          <a:endParaRPr lang="en-US"/>
        </a:p>
      </dgm:t>
    </dgm:pt>
    <dgm:pt modelId="{028A7895-06A3-47F2-B6D9-F5265B35DE7A}" type="pres">
      <dgm:prSet presAssocID="{A3E58BE1-7C94-482B-BE61-18C559634A16}" presName="cycle" presStyleCnt="0"/>
      <dgm:spPr/>
      <dgm:t>
        <a:bodyPr/>
        <a:lstStyle/>
        <a:p>
          <a:endParaRPr lang="en-US"/>
        </a:p>
      </dgm:t>
    </dgm:pt>
    <dgm:pt modelId="{156A3A0E-B533-416D-A5A6-C5E2A50226E6}" type="pres">
      <dgm:prSet presAssocID="{A3E58BE1-7C94-482B-BE61-18C559634A16}" presName="srcNode" presStyleLbl="node1" presStyleIdx="0" presStyleCnt="7"/>
      <dgm:spPr/>
      <dgm:t>
        <a:bodyPr/>
        <a:lstStyle/>
        <a:p>
          <a:endParaRPr lang="en-US"/>
        </a:p>
      </dgm:t>
    </dgm:pt>
    <dgm:pt modelId="{3C54073A-96A7-421D-87A5-951C7D103C21}" type="pres">
      <dgm:prSet presAssocID="{A3E58BE1-7C94-482B-BE61-18C559634A16}" presName="conn" presStyleLbl="parChTrans1D2" presStyleIdx="0" presStyleCnt="1"/>
      <dgm:spPr/>
      <dgm:t>
        <a:bodyPr/>
        <a:lstStyle/>
        <a:p>
          <a:endParaRPr lang="en-US"/>
        </a:p>
      </dgm:t>
    </dgm:pt>
    <dgm:pt modelId="{553E23B0-52D3-4CDD-BF24-42712EC43041}" type="pres">
      <dgm:prSet presAssocID="{A3E58BE1-7C94-482B-BE61-18C559634A16}" presName="extraNode" presStyleLbl="node1" presStyleIdx="0" presStyleCnt="7"/>
      <dgm:spPr/>
      <dgm:t>
        <a:bodyPr/>
        <a:lstStyle/>
        <a:p>
          <a:endParaRPr lang="en-US"/>
        </a:p>
      </dgm:t>
    </dgm:pt>
    <dgm:pt modelId="{6F844AB3-0CDE-4E3F-AC36-B4AEF2C52FD6}" type="pres">
      <dgm:prSet presAssocID="{A3E58BE1-7C94-482B-BE61-18C559634A16}" presName="dstNode" presStyleLbl="node1" presStyleIdx="0" presStyleCnt="7"/>
      <dgm:spPr/>
      <dgm:t>
        <a:bodyPr/>
        <a:lstStyle/>
        <a:p>
          <a:endParaRPr lang="en-US"/>
        </a:p>
      </dgm:t>
    </dgm:pt>
    <dgm:pt modelId="{258A823A-9EF4-4A86-950B-BEF747C15BB7}" type="pres">
      <dgm:prSet presAssocID="{5034CE53-D6A1-4B52-AE28-3AA720B42236}" presName="text_1" presStyleLbl="node1" presStyleIdx="0" presStyleCnt="7">
        <dgm:presLayoutVars>
          <dgm:bulletEnabled val="1"/>
        </dgm:presLayoutVars>
      </dgm:prSet>
      <dgm:spPr/>
      <dgm:t>
        <a:bodyPr/>
        <a:lstStyle/>
        <a:p>
          <a:endParaRPr lang="en-US"/>
        </a:p>
      </dgm:t>
    </dgm:pt>
    <dgm:pt modelId="{90E14A84-6313-43AB-8986-117E42B89FBB}" type="pres">
      <dgm:prSet presAssocID="{5034CE53-D6A1-4B52-AE28-3AA720B42236}" presName="accent_1" presStyleCnt="0"/>
      <dgm:spPr/>
    </dgm:pt>
    <dgm:pt modelId="{FEFA69E3-06A0-4978-923C-F310B62FA5DF}" type="pres">
      <dgm:prSet presAssocID="{5034CE53-D6A1-4B52-AE28-3AA720B42236}" presName="accentRepeatNode" presStyleLbl="solidFgAcc1" presStyleIdx="0" presStyleCnt="7"/>
      <dgm:spPr/>
      <dgm:t>
        <a:bodyPr/>
        <a:lstStyle/>
        <a:p>
          <a:endParaRPr lang="en-US"/>
        </a:p>
      </dgm:t>
    </dgm:pt>
    <dgm:pt modelId="{8CC51AF8-67C2-4DA5-B100-B338D759FB58}" type="pres">
      <dgm:prSet presAssocID="{AFADEE5E-CB96-450F-BA03-571B8E9CFB36}" presName="text_2" presStyleLbl="node1" presStyleIdx="1" presStyleCnt="7">
        <dgm:presLayoutVars>
          <dgm:bulletEnabled val="1"/>
        </dgm:presLayoutVars>
      </dgm:prSet>
      <dgm:spPr/>
      <dgm:t>
        <a:bodyPr/>
        <a:lstStyle/>
        <a:p>
          <a:endParaRPr lang="en-US"/>
        </a:p>
      </dgm:t>
    </dgm:pt>
    <dgm:pt modelId="{8498F47D-87E3-4838-A43E-79EB62F971E7}" type="pres">
      <dgm:prSet presAssocID="{AFADEE5E-CB96-450F-BA03-571B8E9CFB36}" presName="accent_2" presStyleCnt="0"/>
      <dgm:spPr/>
    </dgm:pt>
    <dgm:pt modelId="{E5777837-3FEF-4EF5-A321-BD75FCF9853E}" type="pres">
      <dgm:prSet presAssocID="{AFADEE5E-CB96-450F-BA03-571B8E9CFB36}" presName="accentRepeatNode" presStyleLbl="solidFgAcc1" presStyleIdx="1" presStyleCnt="7"/>
      <dgm:spPr/>
      <dgm:t>
        <a:bodyPr/>
        <a:lstStyle/>
        <a:p>
          <a:endParaRPr lang="en-US"/>
        </a:p>
      </dgm:t>
    </dgm:pt>
    <dgm:pt modelId="{CCD7A393-F014-4824-B5A6-292F6E322712}" type="pres">
      <dgm:prSet presAssocID="{616B856D-A459-4CC4-B673-794DBB6DECA0}" presName="text_3" presStyleLbl="node1" presStyleIdx="2" presStyleCnt="7">
        <dgm:presLayoutVars>
          <dgm:bulletEnabled val="1"/>
        </dgm:presLayoutVars>
      </dgm:prSet>
      <dgm:spPr/>
    </dgm:pt>
    <dgm:pt modelId="{71DCF980-2FB1-4465-B290-077FE5FBED1C}" type="pres">
      <dgm:prSet presAssocID="{616B856D-A459-4CC4-B673-794DBB6DECA0}" presName="accent_3" presStyleCnt="0"/>
      <dgm:spPr/>
    </dgm:pt>
    <dgm:pt modelId="{7B6F93CB-5F6C-4603-A9E8-AABC8FC2A275}" type="pres">
      <dgm:prSet presAssocID="{616B856D-A459-4CC4-B673-794DBB6DECA0}" presName="accentRepeatNode" presStyleLbl="solidFgAcc1" presStyleIdx="2" presStyleCnt="7"/>
      <dgm:spPr/>
    </dgm:pt>
    <dgm:pt modelId="{336A98DD-9A65-4562-BC8E-61932DDBEB16}" type="pres">
      <dgm:prSet presAssocID="{0D90CB1B-3F8D-433A-9211-D2B2E3EC6ECE}" presName="text_4" presStyleLbl="node1" presStyleIdx="3" presStyleCnt="7">
        <dgm:presLayoutVars>
          <dgm:bulletEnabled val="1"/>
        </dgm:presLayoutVars>
      </dgm:prSet>
      <dgm:spPr/>
      <dgm:t>
        <a:bodyPr/>
        <a:lstStyle/>
        <a:p>
          <a:endParaRPr lang="en-US"/>
        </a:p>
      </dgm:t>
    </dgm:pt>
    <dgm:pt modelId="{C0C7177E-519E-43E3-AAF3-C061A0C902CD}" type="pres">
      <dgm:prSet presAssocID="{0D90CB1B-3F8D-433A-9211-D2B2E3EC6ECE}" presName="accent_4" presStyleCnt="0"/>
      <dgm:spPr/>
    </dgm:pt>
    <dgm:pt modelId="{E2BCA7D2-3F0A-4073-B7D1-A25310CC1B00}" type="pres">
      <dgm:prSet presAssocID="{0D90CB1B-3F8D-433A-9211-D2B2E3EC6ECE}" presName="accentRepeatNode" presStyleLbl="solidFgAcc1" presStyleIdx="3" presStyleCnt="7"/>
      <dgm:spPr/>
      <dgm:t>
        <a:bodyPr/>
        <a:lstStyle/>
        <a:p>
          <a:endParaRPr lang="en-US"/>
        </a:p>
      </dgm:t>
    </dgm:pt>
    <dgm:pt modelId="{FD9DD2F9-6FD5-45CE-B773-75AD2CDBEE67}" type="pres">
      <dgm:prSet presAssocID="{E7F63F47-1377-456C-84BB-6E57195C5DEC}" presName="text_5" presStyleLbl="node1" presStyleIdx="4" presStyleCnt="7">
        <dgm:presLayoutVars>
          <dgm:bulletEnabled val="1"/>
        </dgm:presLayoutVars>
      </dgm:prSet>
      <dgm:spPr/>
      <dgm:t>
        <a:bodyPr/>
        <a:lstStyle/>
        <a:p>
          <a:endParaRPr lang="en-US"/>
        </a:p>
      </dgm:t>
    </dgm:pt>
    <dgm:pt modelId="{B646613D-9B81-439F-9EC9-D831807C68DF}" type="pres">
      <dgm:prSet presAssocID="{E7F63F47-1377-456C-84BB-6E57195C5DEC}" presName="accent_5" presStyleCnt="0"/>
      <dgm:spPr/>
    </dgm:pt>
    <dgm:pt modelId="{5BAF4A17-1839-4B0F-8B50-9902E5BBECBE}" type="pres">
      <dgm:prSet presAssocID="{E7F63F47-1377-456C-84BB-6E57195C5DEC}" presName="accentRepeatNode" presStyleLbl="solidFgAcc1" presStyleIdx="4" presStyleCnt="7"/>
      <dgm:spPr/>
      <dgm:t>
        <a:bodyPr/>
        <a:lstStyle/>
        <a:p>
          <a:endParaRPr lang="en-US"/>
        </a:p>
      </dgm:t>
    </dgm:pt>
    <dgm:pt modelId="{D1D70892-82CE-4148-ACD5-23CF84BB1477}" type="pres">
      <dgm:prSet presAssocID="{D8812686-1024-4ACC-BC6B-3ECB1473FCAB}" presName="text_6" presStyleLbl="node1" presStyleIdx="5" presStyleCnt="7">
        <dgm:presLayoutVars>
          <dgm:bulletEnabled val="1"/>
        </dgm:presLayoutVars>
      </dgm:prSet>
      <dgm:spPr/>
      <dgm:t>
        <a:bodyPr/>
        <a:lstStyle/>
        <a:p>
          <a:endParaRPr lang="en-US"/>
        </a:p>
      </dgm:t>
    </dgm:pt>
    <dgm:pt modelId="{2DF92140-11B9-4BCD-A404-EA2F507E5C6E}" type="pres">
      <dgm:prSet presAssocID="{D8812686-1024-4ACC-BC6B-3ECB1473FCAB}" presName="accent_6" presStyleCnt="0"/>
      <dgm:spPr/>
    </dgm:pt>
    <dgm:pt modelId="{F01541AA-4605-4F82-A7C1-42F7D2A689DA}" type="pres">
      <dgm:prSet presAssocID="{D8812686-1024-4ACC-BC6B-3ECB1473FCAB}" presName="accentRepeatNode" presStyleLbl="solidFgAcc1" presStyleIdx="5" presStyleCnt="7"/>
      <dgm:spPr/>
    </dgm:pt>
    <dgm:pt modelId="{ADE7E665-1812-4C35-897A-A98AB295C415}" type="pres">
      <dgm:prSet presAssocID="{26B6236C-FFA6-4897-9C39-18C5851B2724}" presName="text_7" presStyleLbl="node1" presStyleIdx="6" presStyleCnt="7">
        <dgm:presLayoutVars>
          <dgm:bulletEnabled val="1"/>
        </dgm:presLayoutVars>
      </dgm:prSet>
      <dgm:spPr/>
    </dgm:pt>
    <dgm:pt modelId="{EDB09B31-BC69-4559-9F19-BFF5BF3FF0FD}" type="pres">
      <dgm:prSet presAssocID="{26B6236C-FFA6-4897-9C39-18C5851B2724}" presName="accent_7" presStyleCnt="0"/>
      <dgm:spPr/>
    </dgm:pt>
    <dgm:pt modelId="{45994C47-3B95-4BF0-BDE3-8AE1D9F79AE3}" type="pres">
      <dgm:prSet presAssocID="{26B6236C-FFA6-4897-9C39-18C5851B2724}" presName="accentRepeatNode" presStyleLbl="solidFgAcc1" presStyleIdx="6" presStyleCnt="7"/>
      <dgm:spPr/>
    </dgm:pt>
  </dgm:ptLst>
  <dgm:cxnLst>
    <dgm:cxn modelId="{89E2DAB2-BA4B-42D9-AB66-924F29C563FB}" srcId="{A3E58BE1-7C94-482B-BE61-18C559634A16}" destId="{0D90CB1B-3F8D-433A-9211-D2B2E3EC6ECE}" srcOrd="3" destOrd="0" parTransId="{F39FF680-6DE6-40B8-B025-DCA23FC7F1C5}" sibTransId="{A9E45015-B794-460B-9712-44161076E580}"/>
    <dgm:cxn modelId="{A65F01D4-9995-4E14-A818-CBAAE898CFD0}" srcId="{A3E58BE1-7C94-482B-BE61-18C559634A16}" destId="{E7F63F47-1377-456C-84BB-6E57195C5DEC}" srcOrd="4" destOrd="0" parTransId="{2568C7F2-FA7F-4BB8-986C-073A7C3A4CE8}" sibTransId="{8399A0DC-ABAA-4A9C-B953-C1A586406D24}"/>
    <dgm:cxn modelId="{5AB87550-4ACC-426E-BDF9-7A34A546122C}" type="presOf" srcId="{5034CE53-D6A1-4B52-AE28-3AA720B42236}" destId="{258A823A-9EF4-4A86-950B-BEF747C15BB7}" srcOrd="0" destOrd="0" presId="urn:microsoft.com/office/officeart/2008/layout/VerticalCurvedList"/>
    <dgm:cxn modelId="{98142FC8-3F44-43DF-B106-A41D0B57E2AA}" srcId="{A3E58BE1-7C94-482B-BE61-18C559634A16}" destId="{5034CE53-D6A1-4B52-AE28-3AA720B42236}" srcOrd="0" destOrd="0" parTransId="{D6A283DE-9375-4F20-B8FF-6D992DC09D54}" sibTransId="{19CBF0B0-5F9F-47BD-9F18-D5B147E88637}"/>
    <dgm:cxn modelId="{DAF5AB5E-314B-414C-90D3-8EAD7FB96A16}" srcId="{A3E58BE1-7C94-482B-BE61-18C559634A16}" destId="{D8812686-1024-4ACC-BC6B-3ECB1473FCAB}" srcOrd="5" destOrd="0" parTransId="{6780E7C3-7979-40A0-9A1A-7C028F8425B4}" sibTransId="{86FD94E7-8DC8-4626-AFB3-C059680F3A4D}"/>
    <dgm:cxn modelId="{467CF149-4CC3-4E6F-B23B-F5597FC1BDAD}" type="presOf" srcId="{26B6236C-FFA6-4897-9C39-18C5851B2724}" destId="{ADE7E665-1812-4C35-897A-A98AB295C415}" srcOrd="0" destOrd="0" presId="urn:microsoft.com/office/officeart/2008/layout/VerticalCurvedList"/>
    <dgm:cxn modelId="{D2F3906D-02D8-4BEE-8C73-CA16930AFD51}" type="presOf" srcId="{E7F63F47-1377-456C-84BB-6E57195C5DEC}" destId="{FD9DD2F9-6FD5-45CE-B773-75AD2CDBEE67}" srcOrd="0" destOrd="0" presId="urn:microsoft.com/office/officeart/2008/layout/VerticalCurvedList"/>
    <dgm:cxn modelId="{2DF11C32-D522-4D2E-B439-3DBB07F6F408}" srcId="{A3E58BE1-7C94-482B-BE61-18C559634A16}" destId="{616B856D-A459-4CC4-B673-794DBB6DECA0}" srcOrd="2" destOrd="0" parTransId="{AD41DDEC-2E58-488B-A36B-D4D8546D7EA8}" sibTransId="{CA9EC3DF-E740-4012-8E32-48E5401ADAA0}"/>
    <dgm:cxn modelId="{35914B80-8FAE-4EE1-B423-0FD7F508434D}" type="presOf" srcId="{0D90CB1B-3F8D-433A-9211-D2B2E3EC6ECE}" destId="{336A98DD-9A65-4562-BC8E-61932DDBEB16}" srcOrd="0" destOrd="0" presId="urn:microsoft.com/office/officeart/2008/layout/VerticalCurvedList"/>
    <dgm:cxn modelId="{1EF5357A-D32F-44ED-81FA-E7CAC68635F9}" type="presOf" srcId="{AFADEE5E-CB96-450F-BA03-571B8E9CFB36}" destId="{8CC51AF8-67C2-4DA5-B100-B338D759FB58}" srcOrd="0" destOrd="0" presId="urn:microsoft.com/office/officeart/2008/layout/VerticalCurvedList"/>
    <dgm:cxn modelId="{72098CF7-29BA-4B23-9D0D-757061C38B20}" srcId="{A3E58BE1-7C94-482B-BE61-18C559634A16}" destId="{AFADEE5E-CB96-450F-BA03-571B8E9CFB36}" srcOrd="1" destOrd="0" parTransId="{0B215B39-C3FA-4278-85C9-5D9E616081A7}" sibTransId="{F26F06C5-6437-4633-86BD-E0381E08BEC2}"/>
    <dgm:cxn modelId="{96094D11-67DD-4922-A58D-C5925577E803}" srcId="{A3E58BE1-7C94-482B-BE61-18C559634A16}" destId="{26B6236C-FFA6-4897-9C39-18C5851B2724}" srcOrd="6" destOrd="0" parTransId="{CE6A8C86-307B-4ED0-9358-2DB1D2944D42}" sibTransId="{4C657B52-EE94-4CE0-8581-D3CD0833E129}"/>
    <dgm:cxn modelId="{D34BD486-3D9E-4F49-AA84-9D32E6D5B416}" type="presOf" srcId="{A3E58BE1-7C94-482B-BE61-18C559634A16}" destId="{B2DDB8B8-7743-4A48-9268-81577D0F2F6C}" srcOrd="0" destOrd="0" presId="urn:microsoft.com/office/officeart/2008/layout/VerticalCurvedList"/>
    <dgm:cxn modelId="{7561226F-4A04-450D-8665-CA8E650E0FCB}" type="presOf" srcId="{616B856D-A459-4CC4-B673-794DBB6DECA0}" destId="{CCD7A393-F014-4824-B5A6-292F6E322712}" srcOrd="0" destOrd="0" presId="urn:microsoft.com/office/officeart/2008/layout/VerticalCurvedList"/>
    <dgm:cxn modelId="{457602EB-9C9B-48CE-9F4E-88563BEC90F7}" type="presOf" srcId="{D8812686-1024-4ACC-BC6B-3ECB1473FCAB}" destId="{D1D70892-82CE-4148-ACD5-23CF84BB1477}" srcOrd="0" destOrd="0" presId="urn:microsoft.com/office/officeart/2008/layout/VerticalCurvedList"/>
    <dgm:cxn modelId="{C6A45303-DF6E-456A-BB63-570599428E81}" type="presOf" srcId="{19CBF0B0-5F9F-47BD-9F18-D5B147E88637}" destId="{3C54073A-96A7-421D-87A5-951C7D103C21}" srcOrd="0" destOrd="0" presId="urn:microsoft.com/office/officeart/2008/layout/VerticalCurvedList"/>
    <dgm:cxn modelId="{BC5E83D1-9F1B-4835-8A35-0E807C9B4927}" type="presParOf" srcId="{B2DDB8B8-7743-4A48-9268-81577D0F2F6C}" destId="{02E9EAFA-8734-48C2-A11B-C2FBBDF6974E}" srcOrd="0" destOrd="0" presId="urn:microsoft.com/office/officeart/2008/layout/VerticalCurvedList"/>
    <dgm:cxn modelId="{AE9A5CE0-46E1-4A59-8A10-A381AB6A4096}" type="presParOf" srcId="{02E9EAFA-8734-48C2-A11B-C2FBBDF6974E}" destId="{028A7895-06A3-47F2-B6D9-F5265B35DE7A}" srcOrd="0" destOrd="0" presId="urn:microsoft.com/office/officeart/2008/layout/VerticalCurvedList"/>
    <dgm:cxn modelId="{BAD159E4-BE36-46F4-86E1-5A500BBD4774}" type="presParOf" srcId="{028A7895-06A3-47F2-B6D9-F5265B35DE7A}" destId="{156A3A0E-B533-416D-A5A6-C5E2A50226E6}" srcOrd="0" destOrd="0" presId="urn:microsoft.com/office/officeart/2008/layout/VerticalCurvedList"/>
    <dgm:cxn modelId="{45B5FBF1-AA99-4573-8421-1F570A01271C}" type="presParOf" srcId="{028A7895-06A3-47F2-B6D9-F5265B35DE7A}" destId="{3C54073A-96A7-421D-87A5-951C7D103C21}" srcOrd="1" destOrd="0" presId="urn:microsoft.com/office/officeart/2008/layout/VerticalCurvedList"/>
    <dgm:cxn modelId="{2239C628-1F7C-4665-8D51-BBC7CE53FC59}" type="presParOf" srcId="{028A7895-06A3-47F2-B6D9-F5265B35DE7A}" destId="{553E23B0-52D3-4CDD-BF24-42712EC43041}" srcOrd="2" destOrd="0" presId="urn:microsoft.com/office/officeart/2008/layout/VerticalCurvedList"/>
    <dgm:cxn modelId="{FE4241C4-E194-4E56-9614-9E5975745320}" type="presParOf" srcId="{028A7895-06A3-47F2-B6D9-F5265B35DE7A}" destId="{6F844AB3-0CDE-4E3F-AC36-B4AEF2C52FD6}" srcOrd="3" destOrd="0" presId="urn:microsoft.com/office/officeart/2008/layout/VerticalCurvedList"/>
    <dgm:cxn modelId="{CC03C9D4-BDF1-49D7-A683-46AF0EFF653B}" type="presParOf" srcId="{02E9EAFA-8734-48C2-A11B-C2FBBDF6974E}" destId="{258A823A-9EF4-4A86-950B-BEF747C15BB7}" srcOrd="1" destOrd="0" presId="urn:microsoft.com/office/officeart/2008/layout/VerticalCurvedList"/>
    <dgm:cxn modelId="{3E712ECE-545C-447E-A8B0-761AC069C18A}" type="presParOf" srcId="{02E9EAFA-8734-48C2-A11B-C2FBBDF6974E}" destId="{90E14A84-6313-43AB-8986-117E42B89FBB}" srcOrd="2" destOrd="0" presId="urn:microsoft.com/office/officeart/2008/layout/VerticalCurvedList"/>
    <dgm:cxn modelId="{C73F8EC1-E58B-4B27-A36E-A7D72961BA7A}" type="presParOf" srcId="{90E14A84-6313-43AB-8986-117E42B89FBB}" destId="{FEFA69E3-06A0-4978-923C-F310B62FA5DF}" srcOrd="0" destOrd="0" presId="urn:microsoft.com/office/officeart/2008/layout/VerticalCurvedList"/>
    <dgm:cxn modelId="{97D5C08A-7405-47F5-AE1A-78A808563B35}" type="presParOf" srcId="{02E9EAFA-8734-48C2-A11B-C2FBBDF6974E}" destId="{8CC51AF8-67C2-4DA5-B100-B338D759FB58}" srcOrd="3" destOrd="0" presId="urn:microsoft.com/office/officeart/2008/layout/VerticalCurvedList"/>
    <dgm:cxn modelId="{5A7A5F29-6760-4AAE-884F-C310E314907F}" type="presParOf" srcId="{02E9EAFA-8734-48C2-A11B-C2FBBDF6974E}" destId="{8498F47D-87E3-4838-A43E-79EB62F971E7}" srcOrd="4" destOrd="0" presId="urn:microsoft.com/office/officeart/2008/layout/VerticalCurvedList"/>
    <dgm:cxn modelId="{7EB65D01-8EE9-48AC-9547-7508D1C7F99D}" type="presParOf" srcId="{8498F47D-87E3-4838-A43E-79EB62F971E7}" destId="{E5777837-3FEF-4EF5-A321-BD75FCF9853E}" srcOrd="0" destOrd="0" presId="urn:microsoft.com/office/officeart/2008/layout/VerticalCurvedList"/>
    <dgm:cxn modelId="{9409B3BB-8EFF-4199-BC39-6E3C9C7BF561}" type="presParOf" srcId="{02E9EAFA-8734-48C2-A11B-C2FBBDF6974E}" destId="{CCD7A393-F014-4824-B5A6-292F6E322712}" srcOrd="5" destOrd="0" presId="urn:microsoft.com/office/officeart/2008/layout/VerticalCurvedList"/>
    <dgm:cxn modelId="{E345FD54-70A3-4481-8F7C-33ED6F6BE7F6}" type="presParOf" srcId="{02E9EAFA-8734-48C2-A11B-C2FBBDF6974E}" destId="{71DCF980-2FB1-4465-B290-077FE5FBED1C}" srcOrd="6" destOrd="0" presId="urn:microsoft.com/office/officeart/2008/layout/VerticalCurvedList"/>
    <dgm:cxn modelId="{24B9F47B-F365-4E44-8A56-87B2342FE21D}" type="presParOf" srcId="{71DCF980-2FB1-4465-B290-077FE5FBED1C}" destId="{7B6F93CB-5F6C-4603-A9E8-AABC8FC2A275}" srcOrd="0" destOrd="0" presId="urn:microsoft.com/office/officeart/2008/layout/VerticalCurvedList"/>
    <dgm:cxn modelId="{A246716F-8811-486F-B96E-CE35D077A153}" type="presParOf" srcId="{02E9EAFA-8734-48C2-A11B-C2FBBDF6974E}" destId="{336A98DD-9A65-4562-BC8E-61932DDBEB16}" srcOrd="7" destOrd="0" presId="urn:microsoft.com/office/officeart/2008/layout/VerticalCurvedList"/>
    <dgm:cxn modelId="{DDCDD26B-DB0A-4C5C-B66C-CCA3D831A235}" type="presParOf" srcId="{02E9EAFA-8734-48C2-A11B-C2FBBDF6974E}" destId="{C0C7177E-519E-43E3-AAF3-C061A0C902CD}" srcOrd="8" destOrd="0" presId="urn:microsoft.com/office/officeart/2008/layout/VerticalCurvedList"/>
    <dgm:cxn modelId="{7D83F3D3-131D-4486-987C-AE50212D0523}" type="presParOf" srcId="{C0C7177E-519E-43E3-AAF3-C061A0C902CD}" destId="{E2BCA7D2-3F0A-4073-B7D1-A25310CC1B00}" srcOrd="0" destOrd="0" presId="urn:microsoft.com/office/officeart/2008/layout/VerticalCurvedList"/>
    <dgm:cxn modelId="{A01A4F79-2B29-4DEB-8C65-CE4C276BFAC6}" type="presParOf" srcId="{02E9EAFA-8734-48C2-A11B-C2FBBDF6974E}" destId="{FD9DD2F9-6FD5-45CE-B773-75AD2CDBEE67}" srcOrd="9" destOrd="0" presId="urn:microsoft.com/office/officeart/2008/layout/VerticalCurvedList"/>
    <dgm:cxn modelId="{C5F9A2D3-2F26-4AB8-BACA-82700D8B5CA0}" type="presParOf" srcId="{02E9EAFA-8734-48C2-A11B-C2FBBDF6974E}" destId="{B646613D-9B81-439F-9EC9-D831807C68DF}" srcOrd="10" destOrd="0" presId="urn:microsoft.com/office/officeart/2008/layout/VerticalCurvedList"/>
    <dgm:cxn modelId="{F4BF0D43-5CDA-444C-B5BD-E4DF440F6324}" type="presParOf" srcId="{B646613D-9B81-439F-9EC9-D831807C68DF}" destId="{5BAF4A17-1839-4B0F-8B50-9902E5BBECBE}" srcOrd="0" destOrd="0" presId="urn:microsoft.com/office/officeart/2008/layout/VerticalCurvedList"/>
    <dgm:cxn modelId="{026A40E6-838D-412C-956B-2524301B4B91}" type="presParOf" srcId="{02E9EAFA-8734-48C2-A11B-C2FBBDF6974E}" destId="{D1D70892-82CE-4148-ACD5-23CF84BB1477}" srcOrd="11" destOrd="0" presId="urn:microsoft.com/office/officeart/2008/layout/VerticalCurvedList"/>
    <dgm:cxn modelId="{C3630109-DFCF-444D-8F11-645666CD7972}" type="presParOf" srcId="{02E9EAFA-8734-48C2-A11B-C2FBBDF6974E}" destId="{2DF92140-11B9-4BCD-A404-EA2F507E5C6E}" srcOrd="12" destOrd="0" presId="urn:microsoft.com/office/officeart/2008/layout/VerticalCurvedList"/>
    <dgm:cxn modelId="{69359FD9-11FE-4237-AF77-279164ACAABD}" type="presParOf" srcId="{2DF92140-11B9-4BCD-A404-EA2F507E5C6E}" destId="{F01541AA-4605-4F82-A7C1-42F7D2A689DA}" srcOrd="0" destOrd="0" presId="urn:microsoft.com/office/officeart/2008/layout/VerticalCurvedList"/>
    <dgm:cxn modelId="{BB2E8426-6B18-437C-9320-899B69FD3FDA}" type="presParOf" srcId="{02E9EAFA-8734-48C2-A11B-C2FBBDF6974E}" destId="{ADE7E665-1812-4C35-897A-A98AB295C415}" srcOrd="13" destOrd="0" presId="urn:microsoft.com/office/officeart/2008/layout/VerticalCurvedList"/>
    <dgm:cxn modelId="{F8D74F84-FA05-44A2-919D-3A2D0A87FDFE}" type="presParOf" srcId="{02E9EAFA-8734-48C2-A11B-C2FBBDF6974E}" destId="{EDB09B31-BC69-4559-9F19-BFF5BF3FF0FD}" srcOrd="14" destOrd="0" presId="urn:microsoft.com/office/officeart/2008/layout/VerticalCurvedList"/>
    <dgm:cxn modelId="{511766E2-C9C2-4669-972A-047B8C8888D6}" type="presParOf" srcId="{EDB09B31-BC69-4559-9F19-BFF5BF3FF0FD}" destId="{45994C47-3B95-4BF0-BDE3-8AE1D9F79AE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ADFFD25-CAD0-44A2-9731-4E5BDE55E86B}" type="doc">
      <dgm:prSet loTypeId="urn:microsoft.com/office/officeart/2008/layout/AlternatingPictureBlocks" loCatId="list" qsTypeId="urn:microsoft.com/office/officeart/2005/8/quickstyle/simple1" qsCatId="simple" csTypeId="urn:microsoft.com/office/officeart/2005/8/colors/accent3_2" csCatId="accent3" phldr="1"/>
      <dgm:spPr/>
    </dgm:pt>
    <dgm:pt modelId="{CDB37C21-C1C2-4F07-8FD4-7A0678029659}">
      <dgm:prSet phldrT="[Text]"/>
      <dgm:spPr/>
      <dgm:t>
        <a:bodyPr/>
        <a:lstStyle/>
        <a:p>
          <a:r>
            <a:rPr lang="en-US" dirty="0" smtClean="0"/>
            <a:t>projects </a:t>
          </a:r>
          <a:r>
            <a:rPr lang="en-US" dirty="0" smtClean="0"/>
            <a:t>are complex and                        therefore likely to face risks and challenges</a:t>
          </a:r>
          <a:endParaRPr lang="en-US" dirty="0"/>
        </a:p>
      </dgm:t>
    </dgm:pt>
    <dgm:pt modelId="{F9164621-BDF1-4253-B1F4-ABFFFD5AE48F}" type="parTrans" cxnId="{B4E31B78-B83B-4B8B-9CFB-505E26517753}">
      <dgm:prSet/>
      <dgm:spPr/>
      <dgm:t>
        <a:bodyPr/>
        <a:lstStyle/>
        <a:p>
          <a:endParaRPr lang="en-US"/>
        </a:p>
      </dgm:t>
    </dgm:pt>
    <dgm:pt modelId="{8EA51D05-E072-4FB0-ACEE-966ADD6681F0}" type="sibTrans" cxnId="{B4E31B78-B83B-4B8B-9CFB-505E26517753}">
      <dgm:prSet/>
      <dgm:spPr/>
      <dgm:t>
        <a:bodyPr/>
        <a:lstStyle/>
        <a:p>
          <a:endParaRPr lang="en-US"/>
        </a:p>
      </dgm:t>
    </dgm:pt>
    <dgm:pt modelId="{9A8823D3-B73C-41D2-B474-1F5B4262C279}">
      <dgm:prSet/>
      <dgm:spPr/>
      <dgm:t>
        <a:bodyPr/>
        <a:lstStyle/>
        <a:p>
          <a:r>
            <a:rPr lang="en-US" dirty="0" smtClean="0"/>
            <a:t>Strengthen project and portfolio management (efficiency and effectiveness)</a:t>
          </a:r>
        </a:p>
      </dgm:t>
    </dgm:pt>
    <dgm:pt modelId="{06A9B181-AC18-4BD5-B1AC-BC59DC48439A}" type="parTrans" cxnId="{FFF370CD-5B6E-45C5-8F04-C6C658B8AF4C}">
      <dgm:prSet/>
      <dgm:spPr/>
      <dgm:t>
        <a:bodyPr/>
        <a:lstStyle/>
        <a:p>
          <a:endParaRPr lang="en-US"/>
        </a:p>
      </dgm:t>
    </dgm:pt>
    <dgm:pt modelId="{7A3B6CD1-6331-42A1-8954-64999464CBC1}" type="sibTrans" cxnId="{FFF370CD-5B6E-45C5-8F04-C6C658B8AF4C}">
      <dgm:prSet/>
      <dgm:spPr/>
      <dgm:t>
        <a:bodyPr/>
        <a:lstStyle/>
        <a:p>
          <a:endParaRPr lang="en-US"/>
        </a:p>
      </dgm:t>
    </dgm:pt>
    <dgm:pt modelId="{67F372E3-E3B9-4E62-91FF-BCD5DEB68001}" type="pres">
      <dgm:prSet presAssocID="{FADFFD25-CAD0-44A2-9731-4E5BDE55E86B}" presName="linearFlow" presStyleCnt="0">
        <dgm:presLayoutVars>
          <dgm:dir/>
          <dgm:resizeHandles val="exact"/>
        </dgm:presLayoutVars>
      </dgm:prSet>
      <dgm:spPr/>
    </dgm:pt>
    <dgm:pt modelId="{98733CD4-2976-4C00-AA8D-3831999451B8}" type="pres">
      <dgm:prSet presAssocID="{CDB37C21-C1C2-4F07-8FD4-7A0678029659}" presName="comp" presStyleCnt="0"/>
      <dgm:spPr/>
    </dgm:pt>
    <dgm:pt modelId="{B9D06507-7484-4804-AFCA-8A21A44A4927}" type="pres">
      <dgm:prSet presAssocID="{CDB37C21-C1C2-4F07-8FD4-7A0678029659}" presName="rect2" presStyleLbl="node1" presStyleIdx="0" presStyleCnt="2">
        <dgm:presLayoutVars>
          <dgm:bulletEnabled val="1"/>
        </dgm:presLayoutVars>
      </dgm:prSet>
      <dgm:spPr/>
      <dgm:t>
        <a:bodyPr/>
        <a:lstStyle/>
        <a:p>
          <a:endParaRPr lang="en-US"/>
        </a:p>
      </dgm:t>
    </dgm:pt>
    <dgm:pt modelId="{4D5D56DC-9D4F-40FA-AA34-809D6CB5B35B}" type="pres">
      <dgm:prSet presAssocID="{CDB37C21-C1C2-4F07-8FD4-7A0678029659}" presName="rect1" presStyleLbl="lnNode1" presStyleIdx="0" presStyleCnt="2"/>
      <dgm:spPr>
        <a:blipFill>
          <a:blip xmlns:r="http://schemas.openxmlformats.org/officeDocument/2006/relationships" r:embed="rId1">
            <a:extLst>
              <a:ext uri="{28A0092B-C50C-407E-A947-70E740481C1C}">
                <a14:useLocalDpi xmlns:a14="http://schemas.microsoft.com/office/drawing/2010/main" val="0"/>
              </a:ext>
            </a:extLst>
          </a:blip>
          <a:srcRect/>
          <a:stretch>
            <a:fillRect l="-1000" r="-1000"/>
          </a:stretch>
        </a:blipFill>
      </dgm:spPr>
    </dgm:pt>
    <dgm:pt modelId="{6E4A1950-15A2-430A-9054-46A45AEBBB2F}" type="pres">
      <dgm:prSet presAssocID="{8EA51D05-E072-4FB0-ACEE-966ADD6681F0}" presName="sibTrans" presStyleCnt="0"/>
      <dgm:spPr/>
    </dgm:pt>
    <dgm:pt modelId="{117497BB-269C-49A0-865A-1AC3F8071E44}" type="pres">
      <dgm:prSet presAssocID="{9A8823D3-B73C-41D2-B474-1F5B4262C279}" presName="comp" presStyleCnt="0"/>
      <dgm:spPr/>
    </dgm:pt>
    <dgm:pt modelId="{95271923-D1EB-4721-90A5-8F5AEABB4DA3}" type="pres">
      <dgm:prSet presAssocID="{9A8823D3-B73C-41D2-B474-1F5B4262C279}" presName="rect2" presStyleLbl="node1" presStyleIdx="1" presStyleCnt="2">
        <dgm:presLayoutVars>
          <dgm:bulletEnabled val="1"/>
        </dgm:presLayoutVars>
      </dgm:prSet>
      <dgm:spPr/>
      <dgm:t>
        <a:bodyPr/>
        <a:lstStyle/>
        <a:p>
          <a:endParaRPr lang="en-US"/>
        </a:p>
      </dgm:t>
    </dgm:pt>
    <dgm:pt modelId="{9E6A707D-19CD-4583-B6EB-663931A59AF8}" type="pres">
      <dgm:prSet presAssocID="{9A8823D3-B73C-41D2-B474-1F5B4262C279}" presName="rect1" presStyleLbl="lnNode1" presStyleIdx="1" presStyleCnt="2"/>
      <dgm:spPr>
        <a:blipFill>
          <a:blip xmlns:r="http://schemas.openxmlformats.org/officeDocument/2006/relationships" r:embed="rId2">
            <a:extLst>
              <a:ext uri="{28A0092B-C50C-407E-A947-70E740481C1C}">
                <a14:useLocalDpi xmlns:a14="http://schemas.microsoft.com/office/drawing/2010/main" val="0"/>
              </a:ext>
            </a:extLst>
          </a:blip>
          <a:srcRect/>
          <a:stretch>
            <a:fillRect l="-6000" r="-6000"/>
          </a:stretch>
        </a:blipFill>
      </dgm:spPr>
    </dgm:pt>
  </dgm:ptLst>
  <dgm:cxnLst>
    <dgm:cxn modelId="{8CADCB44-E52E-49E0-968D-B2778F868C46}" type="presOf" srcId="{FADFFD25-CAD0-44A2-9731-4E5BDE55E86B}" destId="{67F372E3-E3B9-4E62-91FF-BCD5DEB68001}" srcOrd="0" destOrd="0" presId="urn:microsoft.com/office/officeart/2008/layout/AlternatingPictureBlocks"/>
    <dgm:cxn modelId="{FFF370CD-5B6E-45C5-8F04-C6C658B8AF4C}" srcId="{FADFFD25-CAD0-44A2-9731-4E5BDE55E86B}" destId="{9A8823D3-B73C-41D2-B474-1F5B4262C279}" srcOrd="1" destOrd="0" parTransId="{06A9B181-AC18-4BD5-B1AC-BC59DC48439A}" sibTransId="{7A3B6CD1-6331-42A1-8954-64999464CBC1}"/>
    <dgm:cxn modelId="{31BA5BDF-AB2A-4F3F-BDE1-64052376BD19}" type="presOf" srcId="{9A8823D3-B73C-41D2-B474-1F5B4262C279}" destId="{95271923-D1EB-4721-90A5-8F5AEABB4DA3}" srcOrd="0" destOrd="0" presId="urn:microsoft.com/office/officeart/2008/layout/AlternatingPictureBlocks"/>
    <dgm:cxn modelId="{B4E31B78-B83B-4B8B-9CFB-505E26517753}" srcId="{FADFFD25-CAD0-44A2-9731-4E5BDE55E86B}" destId="{CDB37C21-C1C2-4F07-8FD4-7A0678029659}" srcOrd="0" destOrd="0" parTransId="{F9164621-BDF1-4253-B1F4-ABFFFD5AE48F}" sibTransId="{8EA51D05-E072-4FB0-ACEE-966ADD6681F0}"/>
    <dgm:cxn modelId="{79F7E77D-7988-48A4-BB12-B7C84BEA9FA5}" type="presOf" srcId="{CDB37C21-C1C2-4F07-8FD4-7A0678029659}" destId="{B9D06507-7484-4804-AFCA-8A21A44A4927}" srcOrd="0" destOrd="0" presId="urn:microsoft.com/office/officeart/2008/layout/AlternatingPictureBlocks"/>
    <dgm:cxn modelId="{02FAE9D5-2186-481D-BC55-B891BB70D561}" type="presParOf" srcId="{67F372E3-E3B9-4E62-91FF-BCD5DEB68001}" destId="{98733CD4-2976-4C00-AA8D-3831999451B8}" srcOrd="0" destOrd="0" presId="urn:microsoft.com/office/officeart/2008/layout/AlternatingPictureBlocks"/>
    <dgm:cxn modelId="{C1A5D216-CCC0-4F95-9217-0BEE27ADFD9F}" type="presParOf" srcId="{98733CD4-2976-4C00-AA8D-3831999451B8}" destId="{B9D06507-7484-4804-AFCA-8A21A44A4927}" srcOrd="0" destOrd="0" presId="urn:microsoft.com/office/officeart/2008/layout/AlternatingPictureBlocks"/>
    <dgm:cxn modelId="{564B5C56-86FB-40E7-94D5-F3B967785700}" type="presParOf" srcId="{98733CD4-2976-4C00-AA8D-3831999451B8}" destId="{4D5D56DC-9D4F-40FA-AA34-809D6CB5B35B}" srcOrd="1" destOrd="0" presId="urn:microsoft.com/office/officeart/2008/layout/AlternatingPictureBlocks"/>
    <dgm:cxn modelId="{C846C643-7ED8-4F56-8EA6-D33CAF45658A}" type="presParOf" srcId="{67F372E3-E3B9-4E62-91FF-BCD5DEB68001}" destId="{6E4A1950-15A2-430A-9054-46A45AEBBB2F}" srcOrd="1" destOrd="0" presId="urn:microsoft.com/office/officeart/2008/layout/AlternatingPictureBlocks"/>
    <dgm:cxn modelId="{065DD722-F4F7-4DF9-9E01-9E5B29AE0E68}" type="presParOf" srcId="{67F372E3-E3B9-4E62-91FF-BCD5DEB68001}" destId="{117497BB-269C-49A0-865A-1AC3F8071E44}" srcOrd="2" destOrd="0" presId="urn:microsoft.com/office/officeart/2008/layout/AlternatingPictureBlocks"/>
    <dgm:cxn modelId="{56735189-6FB0-48D9-9922-FEE6DEB5C4C0}" type="presParOf" srcId="{117497BB-269C-49A0-865A-1AC3F8071E44}" destId="{95271923-D1EB-4721-90A5-8F5AEABB4DA3}" srcOrd="0" destOrd="0" presId="urn:microsoft.com/office/officeart/2008/layout/AlternatingPictureBlocks"/>
    <dgm:cxn modelId="{E8DCA679-B376-4FCC-9307-0E56272C61E3}" type="presParOf" srcId="{117497BB-269C-49A0-865A-1AC3F8071E44}" destId="{9E6A707D-19CD-4583-B6EB-663931A59AF8}" srcOrd="1" destOrd="0" presId="urn:microsoft.com/office/officeart/2008/layout/AlternatingPictureBlock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7A118C8-D20F-4DB3-B53F-72E741BFF1BF}" type="doc">
      <dgm:prSet loTypeId="urn:diagrams.loki3.com/BracketList" loCatId="list" qsTypeId="urn:microsoft.com/office/officeart/2005/8/quickstyle/simple1" qsCatId="simple" csTypeId="urn:microsoft.com/office/officeart/2005/8/colors/accent3_2" csCatId="accent3" phldr="1"/>
      <dgm:spPr/>
      <dgm:t>
        <a:bodyPr/>
        <a:lstStyle/>
        <a:p>
          <a:endParaRPr lang="en-US"/>
        </a:p>
      </dgm:t>
    </dgm:pt>
    <dgm:pt modelId="{6590469F-C417-4088-A5DD-1D0C864CE6F1}">
      <dgm:prSet phldrT="[Text]"/>
      <dgm:spPr/>
      <dgm:t>
        <a:bodyPr/>
        <a:lstStyle/>
        <a:p>
          <a:r>
            <a:rPr lang="en-US" b="0" dirty="0" smtClean="0"/>
            <a:t>ENVIRONMENTAL</a:t>
          </a:r>
          <a:endParaRPr lang="en-US" dirty="0"/>
        </a:p>
      </dgm:t>
    </dgm:pt>
    <dgm:pt modelId="{5D7C6377-0169-4480-A917-C026A700CFC7}" type="parTrans" cxnId="{46AE3F55-21EA-4CB8-BC0D-867709CF886B}">
      <dgm:prSet/>
      <dgm:spPr/>
      <dgm:t>
        <a:bodyPr/>
        <a:lstStyle/>
        <a:p>
          <a:endParaRPr lang="en-US"/>
        </a:p>
      </dgm:t>
    </dgm:pt>
    <dgm:pt modelId="{235013B2-6C30-4318-B158-F0DD582748A1}" type="sibTrans" cxnId="{46AE3F55-21EA-4CB8-BC0D-867709CF886B}">
      <dgm:prSet/>
      <dgm:spPr/>
      <dgm:t>
        <a:bodyPr/>
        <a:lstStyle/>
        <a:p>
          <a:endParaRPr lang="en-US"/>
        </a:p>
      </dgm:t>
    </dgm:pt>
    <dgm:pt modelId="{A44059D5-7207-4744-A229-35ABA3EB2E0E}">
      <dgm:prSet phldrT="[Text]"/>
      <dgm:spPr/>
      <dgm:t>
        <a:bodyPr/>
        <a:lstStyle/>
        <a:p>
          <a:r>
            <a:rPr lang="en-US" b="0" dirty="0" smtClean="0"/>
            <a:t>Natural disasters</a:t>
          </a:r>
          <a:endParaRPr lang="en-US" b="0" dirty="0"/>
        </a:p>
      </dgm:t>
    </dgm:pt>
    <dgm:pt modelId="{4FC04239-14A9-4F49-870A-08A8F6C81F59}" type="parTrans" cxnId="{6B1C0DF0-62BD-487D-A43D-22D3CC653018}">
      <dgm:prSet/>
      <dgm:spPr/>
      <dgm:t>
        <a:bodyPr/>
        <a:lstStyle/>
        <a:p>
          <a:endParaRPr lang="en-US"/>
        </a:p>
      </dgm:t>
    </dgm:pt>
    <dgm:pt modelId="{B56543D3-05F0-4400-BA8E-EEB0A9F7A787}" type="sibTrans" cxnId="{6B1C0DF0-62BD-487D-A43D-22D3CC653018}">
      <dgm:prSet/>
      <dgm:spPr/>
      <dgm:t>
        <a:bodyPr/>
        <a:lstStyle/>
        <a:p>
          <a:endParaRPr lang="en-US"/>
        </a:p>
      </dgm:t>
    </dgm:pt>
    <dgm:pt modelId="{3B90B868-07A5-4565-88B9-AAF6D47B4596}">
      <dgm:prSet phldrT="[Text]"/>
      <dgm:spPr/>
      <dgm:t>
        <a:bodyPr/>
        <a:lstStyle/>
        <a:p>
          <a:r>
            <a:rPr lang="en-US" b="0" dirty="0" smtClean="0"/>
            <a:t>Seasonal extremes</a:t>
          </a:r>
          <a:endParaRPr lang="en-US" b="0" dirty="0"/>
        </a:p>
      </dgm:t>
    </dgm:pt>
    <dgm:pt modelId="{A9BF2F28-E917-4F7C-A8FB-84AB9FDD9960}" type="parTrans" cxnId="{B19DBA13-C570-4021-9EB4-CD5AFFF8BCE4}">
      <dgm:prSet/>
      <dgm:spPr/>
      <dgm:t>
        <a:bodyPr/>
        <a:lstStyle/>
        <a:p>
          <a:endParaRPr lang="en-US"/>
        </a:p>
      </dgm:t>
    </dgm:pt>
    <dgm:pt modelId="{84091CBC-920F-4749-9720-5E5D99A5D432}" type="sibTrans" cxnId="{B19DBA13-C570-4021-9EB4-CD5AFFF8BCE4}">
      <dgm:prSet/>
      <dgm:spPr/>
      <dgm:t>
        <a:bodyPr/>
        <a:lstStyle/>
        <a:p>
          <a:endParaRPr lang="en-US"/>
        </a:p>
      </dgm:t>
    </dgm:pt>
    <dgm:pt modelId="{59593A9C-3165-4B61-A97E-6568BE792302}">
      <dgm:prSet phldrT="[Text]"/>
      <dgm:spPr/>
      <dgm:t>
        <a:bodyPr/>
        <a:lstStyle/>
        <a:p>
          <a:r>
            <a:rPr lang="en-US" b="0" dirty="0" smtClean="0"/>
            <a:t>FINANCIAL</a:t>
          </a:r>
          <a:endParaRPr lang="en-US" b="0" dirty="0"/>
        </a:p>
      </dgm:t>
    </dgm:pt>
    <dgm:pt modelId="{1BD6E78C-1DA2-440E-90A7-BF4B52B9A757}" type="parTrans" cxnId="{3917F219-9C83-4B5B-98A8-2B44EDDD982C}">
      <dgm:prSet/>
      <dgm:spPr/>
      <dgm:t>
        <a:bodyPr/>
        <a:lstStyle/>
        <a:p>
          <a:endParaRPr lang="en-US"/>
        </a:p>
      </dgm:t>
    </dgm:pt>
    <dgm:pt modelId="{ED5CCCAD-2610-46C6-A52B-50CEBB97160F}" type="sibTrans" cxnId="{3917F219-9C83-4B5B-98A8-2B44EDDD982C}">
      <dgm:prSet/>
      <dgm:spPr/>
      <dgm:t>
        <a:bodyPr/>
        <a:lstStyle/>
        <a:p>
          <a:endParaRPr lang="en-US"/>
        </a:p>
      </dgm:t>
    </dgm:pt>
    <dgm:pt modelId="{8F0EA2D9-9294-45E9-8C9A-737CB384E31A}">
      <dgm:prSet phldrT="[Text]"/>
      <dgm:spPr/>
      <dgm:t>
        <a:bodyPr/>
        <a:lstStyle/>
        <a:p>
          <a:r>
            <a:rPr lang="en-US" b="0" dirty="0" smtClean="0"/>
            <a:t>External: interest rates, exchange rate fluctuations, etc.</a:t>
          </a:r>
          <a:endParaRPr lang="en-US" b="0" dirty="0"/>
        </a:p>
      </dgm:t>
    </dgm:pt>
    <dgm:pt modelId="{21589928-8FF7-4F29-8F22-9078568DE74C}" type="parTrans" cxnId="{B6C55D3D-7D44-4883-8DA2-538C1DB8D3FB}">
      <dgm:prSet/>
      <dgm:spPr/>
      <dgm:t>
        <a:bodyPr/>
        <a:lstStyle/>
        <a:p>
          <a:endParaRPr lang="en-US"/>
        </a:p>
      </dgm:t>
    </dgm:pt>
    <dgm:pt modelId="{4FC19159-E36E-4828-81F1-1A6D122ADA63}" type="sibTrans" cxnId="{B6C55D3D-7D44-4883-8DA2-538C1DB8D3FB}">
      <dgm:prSet/>
      <dgm:spPr/>
      <dgm:t>
        <a:bodyPr/>
        <a:lstStyle/>
        <a:p>
          <a:endParaRPr lang="en-US"/>
        </a:p>
      </dgm:t>
    </dgm:pt>
    <dgm:pt modelId="{F6F10010-421F-4EE4-B72B-04125BA1D3F1}">
      <dgm:prSet/>
      <dgm:spPr/>
      <dgm:t>
        <a:bodyPr/>
        <a:lstStyle/>
        <a:p>
          <a:r>
            <a:rPr lang="en-US" b="0" dirty="0" smtClean="0"/>
            <a:t>Internal: co-funding difficulties; financial mechanisms</a:t>
          </a:r>
          <a:endParaRPr lang="en-US" b="0" dirty="0"/>
        </a:p>
      </dgm:t>
    </dgm:pt>
    <dgm:pt modelId="{D0760A94-BCE7-4149-8AE1-66741419E8E2}" type="parTrans" cxnId="{BDC5C3A9-6DE0-40B1-B195-D009663E02D8}">
      <dgm:prSet/>
      <dgm:spPr/>
      <dgm:t>
        <a:bodyPr/>
        <a:lstStyle/>
        <a:p>
          <a:endParaRPr lang="en-US"/>
        </a:p>
      </dgm:t>
    </dgm:pt>
    <dgm:pt modelId="{F33EF336-EA65-4AE2-8167-EB5F74A05412}" type="sibTrans" cxnId="{BDC5C3A9-6DE0-40B1-B195-D009663E02D8}">
      <dgm:prSet/>
      <dgm:spPr/>
      <dgm:t>
        <a:bodyPr/>
        <a:lstStyle/>
        <a:p>
          <a:endParaRPr lang="en-US"/>
        </a:p>
      </dgm:t>
    </dgm:pt>
    <dgm:pt modelId="{42EBAB3E-FF3B-4B35-A5BC-D04B3248A039}">
      <dgm:prSet/>
      <dgm:spPr/>
      <dgm:t>
        <a:bodyPr/>
        <a:lstStyle/>
        <a:p>
          <a:r>
            <a:rPr lang="en-US" b="0" dirty="0" smtClean="0"/>
            <a:t>OPERATIONAL </a:t>
          </a:r>
          <a:endParaRPr lang="en-US" b="0" dirty="0"/>
        </a:p>
      </dgm:t>
    </dgm:pt>
    <dgm:pt modelId="{3109C17E-46C0-4960-A7B8-04FA46CC6BAB}" type="parTrans" cxnId="{3F7DB032-8963-4B91-891F-4984F41660F8}">
      <dgm:prSet/>
      <dgm:spPr/>
      <dgm:t>
        <a:bodyPr/>
        <a:lstStyle/>
        <a:p>
          <a:endParaRPr lang="en-US"/>
        </a:p>
      </dgm:t>
    </dgm:pt>
    <dgm:pt modelId="{5D01B1DE-FB58-4ED9-B4B1-AD954427FDC0}" type="sibTrans" cxnId="{3F7DB032-8963-4B91-891F-4984F41660F8}">
      <dgm:prSet/>
      <dgm:spPr/>
      <dgm:t>
        <a:bodyPr/>
        <a:lstStyle/>
        <a:p>
          <a:endParaRPr lang="en-US"/>
        </a:p>
      </dgm:t>
    </dgm:pt>
    <dgm:pt modelId="{8C3F5360-ED53-48EE-95A1-0DEDFF899A06}">
      <dgm:prSet/>
      <dgm:spPr/>
      <dgm:t>
        <a:bodyPr/>
        <a:lstStyle/>
        <a:p>
          <a:r>
            <a:rPr lang="en-US" b="0" dirty="0" smtClean="0"/>
            <a:t>Complex design </a:t>
          </a:r>
          <a:endParaRPr lang="en-US" b="0" dirty="0"/>
        </a:p>
      </dgm:t>
    </dgm:pt>
    <dgm:pt modelId="{40757F1F-4A1E-4C24-B9CF-788224F0F371}" type="parTrans" cxnId="{40484BAA-DC2E-4162-80CB-581E1669ECFA}">
      <dgm:prSet/>
      <dgm:spPr/>
      <dgm:t>
        <a:bodyPr/>
        <a:lstStyle/>
        <a:p>
          <a:endParaRPr lang="en-US"/>
        </a:p>
      </dgm:t>
    </dgm:pt>
    <dgm:pt modelId="{DFF33FC4-E4AA-4970-B981-D9A03724DE3A}" type="sibTrans" cxnId="{40484BAA-DC2E-4162-80CB-581E1669ECFA}">
      <dgm:prSet/>
      <dgm:spPr/>
      <dgm:t>
        <a:bodyPr/>
        <a:lstStyle/>
        <a:p>
          <a:endParaRPr lang="en-US"/>
        </a:p>
      </dgm:t>
    </dgm:pt>
    <dgm:pt modelId="{FCDE572F-4B78-4A1C-898F-5F7D40A3D3C5}">
      <dgm:prSet/>
      <dgm:spPr/>
      <dgm:t>
        <a:bodyPr/>
        <a:lstStyle/>
        <a:p>
          <a:r>
            <a:rPr lang="en-US" b="0" dirty="0" smtClean="0"/>
            <a:t>Negligence/incompetence</a:t>
          </a:r>
          <a:endParaRPr lang="en-US" b="0" dirty="0"/>
        </a:p>
      </dgm:t>
    </dgm:pt>
    <dgm:pt modelId="{B7D617AB-A494-464F-B23E-23A38951932F}" type="parTrans" cxnId="{DEC82A0D-4940-4C95-B88F-B424A54094BE}">
      <dgm:prSet/>
      <dgm:spPr/>
      <dgm:t>
        <a:bodyPr/>
        <a:lstStyle/>
        <a:p>
          <a:endParaRPr lang="en-US"/>
        </a:p>
      </dgm:t>
    </dgm:pt>
    <dgm:pt modelId="{F0F43CD7-9A9B-403E-B882-647CA7121A9F}" type="sibTrans" cxnId="{DEC82A0D-4940-4C95-B88F-B424A54094BE}">
      <dgm:prSet/>
      <dgm:spPr/>
      <dgm:t>
        <a:bodyPr/>
        <a:lstStyle/>
        <a:p>
          <a:endParaRPr lang="en-US"/>
        </a:p>
      </dgm:t>
    </dgm:pt>
    <dgm:pt modelId="{F7FB1BA7-D136-4A40-84AB-7EFDA6E31826}">
      <dgm:prSet/>
      <dgm:spPr/>
      <dgm:t>
        <a:bodyPr/>
        <a:lstStyle/>
        <a:p>
          <a:r>
            <a:rPr lang="en-US" b="0" dirty="0"/>
            <a:t>Poor </a:t>
          </a:r>
          <a:r>
            <a:rPr lang="en-US" b="0" dirty="0" smtClean="0"/>
            <a:t>M&amp;E; slow delivery</a:t>
          </a:r>
          <a:endParaRPr lang="en-US" b="0" dirty="0"/>
        </a:p>
      </dgm:t>
    </dgm:pt>
    <dgm:pt modelId="{3B2EB1D0-230F-409F-B6E6-218D5465F7EC}" type="parTrans" cxnId="{0961224E-3D4F-4E02-9376-253027AE5550}">
      <dgm:prSet/>
      <dgm:spPr/>
      <dgm:t>
        <a:bodyPr/>
        <a:lstStyle/>
        <a:p>
          <a:endParaRPr lang="en-US"/>
        </a:p>
      </dgm:t>
    </dgm:pt>
    <dgm:pt modelId="{1AA43529-4E51-478A-9567-1C0F262FE60C}" type="sibTrans" cxnId="{0961224E-3D4F-4E02-9376-253027AE5550}">
      <dgm:prSet/>
      <dgm:spPr/>
      <dgm:t>
        <a:bodyPr/>
        <a:lstStyle/>
        <a:p>
          <a:endParaRPr lang="en-US"/>
        </a:p>
      </dgm:t>
    </dgm:pt>
    <dgm:pt modelId="{18D81653-FD20-4735-9AB8-9F65B0153101}">
      <dgm:prSet/>
      <dgm:spPr/>
      <dgm:t>
        <a:bodyPr/>
        <a:lstStyle/>
        <a:p>
          <a:r>
            <a:rPr lang="en-US" b="0" dirty="0" smtClean="0"/>
            <a:t>ORGANIZATIONAL </a:t>
          </a:r>
          <a:endParaRPr lang="en-US" b="0" dirty="0"/>
        </a:p>
      </dgm:t>
    </dgm:pt>
    <dgm:pt modelId="{29BA00AD-722F-4E79-9CB2-1628678C9CCD}" type="parTrans" cxnId="{99ADCD17-6148-447A-9E11-3122377D45EE}">
      <dgm:prSet/>
      <dgm:spPr/>
      <dgm:t>
        <a:bodyPr/>
        <a:lstStyle/>
        <a:p>
          <a:endParaRPr lang="en-US"/>
        </a:p>
      </dgm:t>
    </dgm:pt>
    <dgm:pt modelId="{45E42010-A4E1-4619-B807-19590551337F}" type="sibTrans" cxnId="{99ADCD17-6148-447A-9E11-3122377D45EE}">
      <dgm:prSet/>
      <dgm:spPr/>
      <dgm:t>
        <a:bodyPr/>
        <a:lstStyle/>
        <a:p>
          <a:endParaRPr lang="en-US"/>
        </a:p>
      </dgm:t>
    </dgm:pt>
    <dgm:pt modelId="{DE61A55A-6587-4030-AD68-AF9336DF7B91}">
      <dgm:prSet/>
      <dgm:spPr/>
      <dgm:t>
        <a:bodyPr/>
        <a:lstStyle/>
        <a:p>
          <a:r>
            <a:rPr lang="en-US" b="0" dirty="0" smtClean="0"/>
            <a:t>Institutional / implementation arrangements</a:t>
          </a:r>
          <a:endParaRPr lang="en-US" b="0" dirty="0"/>
        </a:p>
      </dgm:t>
    </dgm:pt>
    <dgm:pt modelId="{197C7209-0104-44A7-B085-07D949E47A70}" type="parTrans" cxnId="{181AE3C2-8850-4168-ACB3-4C6CEBB24C67}">
      <dgm:prSet/>
      <dgm:spPr/>
      <dgm:t>
        <a:bodyPr/>
        <a:lstStyle/>
        <a:p>
          <a:endParaRPr lang="en-US"/>
        </a:p>
      </dgm:t>
    </dgm:pt>
    <dgm:pt modelId="{DC04DAFA-2E5F-43A8-8AEC-FA01F749D63A}" type="sibTrans" cxnId="{181AE3C2-8850-4168-ACB3-4C6CEBB24C67}">
      <dgm:prSet/>
      <dgm:spPr/>
      <dgm:t>
        <a:bodyPr/>
        <a:lstStyle/>
        <a:p>
          <a:endParaRPr lang="en-US"/>
        </a:p>
      </dgm:t>
    </dgm:pt>
    <dgm:pt modelId="{90491732-2E59-45D7-9F0C-75BF88F5C464}">
      <dgm:prSet/>
      <dgm:spPr/>
      <dgm:t>
        <a:bodyPr/>
        <a:lstStyle/>
        <a:p>
          <a:r>
            <a:rPr lang="en-US" b="0" dirty="0" smtClean="0"/>
            <a:t>Institutional / Execution capacity</a:t>
          </a:r>
          <a:endParaRPr lang="en-US" b="0" dirty="0"/>
        </a:p>
      </dgm:t>
    </dgm:pt>
    <dgm:pt modelId="{83B2BEA0-0F2F-42DB-B794-317ACB9EA420}" type="parTrans" cxnId="{E42F67CF-610C-4643-A596-51507A989FF2}">
      <dgm:prSet/>
      <dgm:spPr/>
      <dgm:t>
        <a:bodyPr/>
        <a:lstStyle/>
        <a:p>
          <a:endParaRPr lang="en-US"/>
        </a:p>
      </dgm:t>
    </dgm:pt>
    <dgm:pt modelId="{1AA3C611-0913-4DE6-9B1D-50940FEBA71E}" type="sibTrans" cxnId="{E42F67CF-610C-4643-A596-51507A989FF2}">
      <dgm:prSet/>
      <dgm:spPr/>
      <dgm:t>
        <a:bodyPr/>
        <a:lstStyle/>
        <a:p>
          <a:endParaRPr lang="en-US"/>
        </a:p>
      </dgm:t>
    </dgm:pt>
    <dgm:pt modelId="{821A4DE3-8052-47A7-9699-F67E53EFE33F}">
      <dgm:prSet/>
      <dgm:spPr/>
      <dgm:t>
        <a:bodyPr/>
        <a:lstStyle/>
        <a:p>
          <a:r>
            <a:rPr lang="en-US" b="0" dirty="0" smtClean="0"/>
            <a:t>POLITICAL </a:t>
          </a:r>
          <a:endParaRPr lang="en-US" b="0" dirty="0"/>
        </a:p>
      </dgm:t>
    </dgm:pt>
    <dgm:pt modelId="{DD54EC69-CA8F-4E59-B0CB-3AAB64CA8BA8}" type="parTrans" cxnId="{D84370FE-B7FE-4DCC-A84A-FA0C632D383E}">
      <dgm:prSet/>
      <dgm:spPr/>
      <dgm:t>
        <a:bodyPr/>
        <a:lstStyle/>
        <a:p>
          <a:endParaRPr lang="en-US"/>
        </a:p>
      </dgm:t>
    </dgm:pt>
    <dgm:pt modelId="{38363BCC-044E-406D-8E6D-2CA6F7133971}" type="sibTrans" cxnId="{D84370FE-B7FE-4DCC-A84A-FA0C632D383E}">
      <dgm:prSet/>
      <dgm:spPr/>
      <dgm:t>
        <a:bodyPr/>
        <a:lstStyle/>
        <a:p>
          <a:endParaRPr lang="en-US"/>
        </a:p>
      </dgm:t>
    </dgm:pt>
    <dgm:pt modelId="{3395E9C5-B616-4D83-9C16-D51E06ADC7C9}">
      <dgm:prSet/>
      <dgm:spPr/>
      <dgm:t>
        <a:bodyPr/>
        <a:lstStyle/>
        <a:p>
          <a:r>
            <a:rPr lang="en-US" b="0" dirty="0" smtClean="0"/>
            <a:t>Government commitment; political will</a:t>
          </a:r>
          <a:endParaRPr lang="en-US" b="0" dirty="0"/>
        </a:p>
      </dgm:t>
    </dgm:pt>
    <dgm:pt modelId="{6EF5775F-7945-446F-B73E-4422FD3CC988}" type="parTrans" cxnId="{DCC3D833-C06A-4D1E-868B-9D24A8DBC515}">
      <dgm:prSet/>
      <dgm:spPr/>
      <dgm:t>
        <a:bodyPr/>
        <a:lstStyle/>
        <a:p>
          <a:endParaRPr lang="en-US"/>
        </a:p>
      </dgm:t>
    </dgm:pt>
    <dgm:pt modelId="{9E973F59-BAE0-41F3-9472-D927E0E09815}" type="sibTrans" cxnId="{DCC3D833-C06A-4D1E-868B-9D24A8DBC515}">
      <dgm:prSet/>
      <dgm:spPr/>
      <dgm:t>
        <a:bodyPr/>
        <a:lstStyle/>
        <a:p>
          <a:endParaRPr lang="en-US"/>
        </a:p>
      </dgm:t>
    </dgm:pt>
    <dgm:pt modelId="{A75C1A32-BD39-4F90-9E36-C08D96C053E8}">
      <dgm:prSet/>
      <dgm:spPr/>
      <dgm:t>
        <a:bodyPr/>
        <a:lstStyle/>
        <a:p>
          <a:r>
            <a:rPr lang="en-US" b="0" dirty="0"/>
            <a:t>Political </a:t>
          </a:r>
          <a:r>
            <a:rPr lang="en-US" b="0" dirty="0" smtClean="0"/>
            <a:t>instability; change in government </a:t>
          </a:r>
          <a:endParaRPr lang="en-US" b="0" dirty="0"/>
        </a:p>
      </dgm:t>
    </dgm:pt>
    <dgm:pt modelId="{A1E65364-E334-499E-84A2-BAEE417AD013}" type="parTrans" cxnId="{F98F37FC-0F41-43D9-92E6-6A8EA8A47BAE}">
      <dgm:prSet/>
      <dgm:spPr/>
      <dgm:t>
        <a:bodyPr/>
        <a:lstStyle/>
        <a:p>
          <a:endParaRPr lang="en-US"/>
        </a:p>
      </dgm:t>
    </dgm:pt>
    <dgm:pt modelId="{3B95B97C-E8AC-48FB-9151-F8FDF59407B0}" type="sibTrans" cxnId="{F98F37FC-0F41-43D9-92E6-6A8EA8A47BAE}">
      <dgm:prSet/>
      <dgm:spPr/>
      <dgm:t>
        <a:bodyPr/>
        <a:lstStyle/>
        <a:p>
          <a:endParaRPr lang="en-US"/>
        </a:p>
      </dgm:t>
    </dgm:pt>
    <dgm:pt modelId="{4F355EEB-B613-4AFE-9102-C83A20AB3F60}">
      <dgm:prSet/>
      <dgm:spPr/>
      <dgm:t>
        <a:bodyPr/>
        <a:lstStyle/>
        <a:p>
          <a:r>
            <a:rPr lang="en-US" b="0" dirty="0" smtClean="0"/>
            <a:t>REGULATORY</a:t>
          </a:r>
          <a:endParaRPr lang="en-US" b="0" dirty="0"/>
        </a:p>
      </dgm:t>
    </dgm:pt>
    <dgm:pt modelId="{EF1FFA74-AF08-4AF1-9D3D-3D0B559F1CDC}" type="parTrans" cxnId="{FE963A85-A52A-466E-9C5C-F9C01AA704CC}">
      <dgm:prSet/>
      <dgm:spPr/>
      <dgm:t>
        <a:bodyPr/>
        <a:lstStyle/>
        <a:p>
          <a:endParaRPr lang="en-US"/>
        </a:p>
      </dgm:t>
    </dgm:pt>
    <dgm:pt modelId="{F34FAB8E-085A-445B-8735-C34E802DE0A4}" type="sibTrans" cxnId="{FE963A85-A52A-466E-9C5C-F9C01AA704CC}">
      <dgm:prSet/>
      <dgm:spPr/>
      <dgm:t>
        <a:bodyPr/>
        <a:lstStyle/>
        <a:p>
          <a:endParaRPr lang="en-US"/>
        </a:p>
      </dgm:t>
    </dgm:pt>
    <dgm:pt modelId="{5B7F3ADB-836D-411A-A529-E6AFF5C89016}">
      <dgm:prSet/>
      <dgm:spPr/>
      <dgm:t>
        <a:bodyPr/>
        <a:lstStyle/>
        <a:p>
          <a:r>
            <a:rPr lang="en-US" b="0" dirty="0" smtClean="0"/>
            <a:t>New unexpected regulations, policies</a:t>
          </a:r>
          <a:endParaRPr lang="en-US" b="0" dirty="0"/>
        </a:p>
      </dgm:t>
    </dgm:pt>
    <dgm:pt modelId="{3ADF8920-D376-4E2E-8A81-D218939D56DB}" type="parTrans" cxnId="{E45150A9-5609-4C87-8658-5504C3E0CFFC}">
      <dgm:prSet/>
      <dgm:spPr/>
      <dgm:t>
        <a:bodyPr/>
        <a:lstStyle/>
        <a:p>
          <a:endParaRPr lang="en-US"/>
        </a:p>
      </dgm:t>
    </dgm:pt>
    <dgm:pt modelId="{2AAB0BA7-917F-46D5-8785-DCD8F0484E83}" type="sibTrans" cxnId="{E45150A9-5609-4C87-8658-5504C3E0CFFC}">
      <dgm:prSet/>
      <dgm:spPr/>
      <dgm:t>
        <a:bodyPr/>
        <a:lstStyle/>
        <a:p>
          <a:endParaRPr lang="en-US"/>
        </a:p>
      </dgm:t>
    </dgm:pt>
    <dgm:pt modelId="{1479B5FC-A011-429E-A40F-1A8B353A25D4}">
      <dgm:prSet/>
      <dgm:spPr/>
      <dgm:t>
        <a:bodyPr/>
        <a:lstStyle/>
        <a:p>
          <a:r>
            <a:rPr lang="en-US" b="0" dirty="0" smtClean="0"/>
            <a:t>Critical policy/legislation fail to pass</a:t>
          </a:r>
          <a:endParaRPr lang="en-US" b="0" dirty="0"/>
        </a:p>
      </dgm:t>
    </dgm:pt>
    <dgm:pt modelId="{5BC1BB89-A950-44B7-ACB2-1A7CC98CD454}" type="parTrans" cxnId="{8E0976E4-EE47-40A0-B1ED-41F290E2762D}">
      <dgm:prSet/>
      <dgm:spPr/>
      <dgm:t>
        <a:bodyPr/>
        <a:lstStyle/>
        <a:p>
          <a:endParaRPr lang="en-US"/>
        </a:p>
      </dgm:t>
    </dgm:pt>
    <dgm:pt modelId="{D3B3C40C-6988-4BC8-9829-426D9A26239E}" type="sibTrans" cxnId="{8E0976E4-EE47-40A0-B1ED-41F290E2762D}">
      <dgm:prSet/>
      <dgm:spPr/>
      <dgm:t>
        <a:bodyPr/>
        <a:lstStyle/>
        <a:p>
          <a:endParaRPr lang="en-US"/>
        </a:p>
      </dgm:t>
    </dgm:pt>
    <dgm:pt modelId="{DCB05B4C-EEFA-4E1D-9834-E8AF81B31B65}">
      <dgm:prSet/>
      <dgm:spPr/>
      <dgm:t>
        <a:bodyPr/>
        <a:lstStyle/>
        <a:p>
          <a:r>
            <a:rPr lang="en-US" b="0" dirty="0" smtClean="0"/>
            <a:t>STRATEGIC </a:t>
          </a:r>
          <a:endParaRPr lang="en-US" b="0" dirty="0"/>
        </a:p>
      </dgm:t>
    </dgm:pt>
    <dgm:pt modelId="{BD1B3F9E-EBB8-4263-A949-FFBE10347DC4}" type="parTrans" cxnId="{74092662-8F72-49E5-B254-B77025B65EA0}">
      <dgm:prSet/>
      <dgm:spPr/>
      <dgm:t>
        <a:bodyPr/>
        <a:lstStyle/>
        <a:p>
          <a:endParaRPr lang="en-US"/>
        </a:p>
      </dgm:t>
    </dgm:pt>
    <dgm:pt modelId="{EBF6AFA0-6998-49B1-BDC8-C376CC4BB99E}" type="sibTrans" cxnId="{74092662-8F72-49E5-B254-B77025B65EA0}">
      <dgm:prSet/>
      <dgm:spPr/>
      <dgm:t>
        <a:bodyPr/>
        <a:lstStyle/>
        <a:p>
          <a:endParaRPr lang="en-US"/>
        </a:p>
      </dgm:t>
    </dgm:pt>
    <dgm:pt modelId="{047C4B96-9C66-41C1-AB4D-0E9D988B0DEC}">
      <dgm:prSet/>
      <dgm:spPr/>
      <dgm:t>
        <a:bodyPr/>
        <a:lstStyle/>
        <a:p>
          <a:r>
            <a:rPr lang="en-US" b="0" dirty="0" smtClean="0"/>
            <a:t>Partnerships failing to deliver</a:t>
          </a:r>
          <a:endParaRPr lang="en-US" b="0" dirty="0"/>
        </a:p>
      </dgm:t>
    </dgm:pt>
    <dgm:pt modelId="{3CFFF7A2-105F-4EAD-94AF-C708497857A8}" type="parTrans" cxnId="{D8C7B6CF-EB3A-40C1-A9F3-03446A00A8BA}">
      <dgm:prSet/>
      <dgm:spPr/>
      <dgm:t>
        <a:bodyPr/>
        <a:lstStyle/>
        <a:p>
          <a:endParaRPr lang="en-US"/>
        </a:p>
      </dgm:t>
    </dgm:pt>
    <dgm:pt modelId="{FC18F820-53A0-4F2A-B2E7-2EADFB9EE37C}" type="sibTrans" cxnId="{D8C7B6CF-EB3A-40C1-A9F3-03446A00A8BA}">
      <dgm:prSet/>
      <dgm:spPr/>
      <dgm:t>
        <a:bodyPr/>
        <a:lstStyle/>
        <a:p>
          <a:endParaRPr lang="en-US"/>
        </a:p>
      </dgm:t>
    </dgm:pt>
    <dgm:pt modelId="{716A32E5-DABE-474E-806A-AA3BA9FF6F1C}">
      <dgm:prSet/>
      <dgm:spPr/>
      <dgm:t>
        <a:bodyPr/>
        <a:lstStyle/>
        <a:p>
          <a:r>
            <a:rPr lang="en-US" b="0" dirty="0" smtClean="0"/>
            <a:t>Mismatch between project scope/ambition and capacity</a:t>
          </a:r>
          <a:endParaRPr lang="en-US" b="0" dirty="0"/>
        </a:p>
      </dgm:t>
    </dgm:pt>
    <dgm:pt modelId="{1B715125-B56B-4099-84F8-250FFBCE41C5}" type="parTrans" cxnId="{2984B0B1-54E0-41B4-A19C-09171F6F8953}">
      <dgm:prSet/>
      <dgm:spPr/>
      <dgm:t>
        <a:bodyPr/>
        <a:lstStyle/>
        <a:p>
          <a:endParaRPr lang="en-US"/>
        </a:p>
      </dgm:t>
    </dgm:pt>
    <dgm:pt modelId="{6565D897-C5EE-4AC1-ABB8-F91451AD98F6}" type="sibTrans" cxnId="{2984B0B1-54E0-41B4-A19C-09171F6F8953}">
      <dgm:prSet/>
      <dgm:spPr/>
      <dgm:t>
        <a:bodyPr/>
        <a:lstStyle/>
        <a:p>
          <a:endParaRPr lang="en-US"/>
        </a:p>
      </dgm:t>
    </dgm:pt>
    <dgm:pt modelId="{5C01DA5A-EDCC-4888-AE77-3E6FCDD6B6C6}" type="pres">
      <dgm:prSet presAssocID="{27A118C8-D20F-4DB3-B53F-72E741BFF1BF}" presName="Name0" presStyleCnt="0">
        <dgm:presLayoutVars>
          <dgm:dir/>
          <dgm:animLvl val="lvl"/>
          <dgm:resizeHandles val="exact"/>
        </dgm:presLayoutVars>
      </dgm:prSet>
      <dgm:spPr/>
      <dgm:t>
        <a:bodyPr/>
        <a:lstStyle/>
        <a:p>
          <a:endParaRPr lang="en-US"/>
        </a:p>
      </dgm:t>
    </dgm:pt>
    <dgm:pt modelId="{E4D1770F-C00A-457C-989F-471875533699}" type="pres">
      <dgm:prSet presAssocID="{6590469F-C417-4088-A5DD-1D0C864CE6F1}" presName="linNode" presStyleCnt="0"/>
      <dgm:spPr/>
    </dgm:pt>
    <dgm:pt modelId="{ED40FF35-C612-4457-A8D6-C5615A75976D}" type="pres">
      <dgm:prSet presAssocID="{6590469F-C417-4088-A5DD-1D0C864CE6F1}" presName="parTx" presStyleLbl="revTx" presStyleIdx="0" presStyleCnt="7">
        <dgm:presLayoutVars>
          <dgm:chMax val="1"/>
          <dgm:bulletEnabled val="1"/>
        </dgm:presLayoutVars>
      </dgm:prSet>
      <dgm:spPr/>
      <dgm:t>
        <a:bodyPr/>
        <a:lstStyle/>
        <a:p>
          <a:endParaRPr lang="en-US"/>
        </a:p>
      </dgm:t>
    </dgm:pt>
    <dgm:pt modelId="{EF9B691D-C5A6-4B54-B0D6-F671784ADCB5}" type="pres">
      <dgm:prSet presAssocID="{6590469F-C417-4088-A5DD-1D0C864CE6F1}" presName="bracket" presStyleLbl="parChTrans1D1" presStyleIdx="0" presStyleCnt="7"/>
      <dgm:spPr/>
    </dgm:pt>
    <dgm:pt modelId="{D295F8B2-16AC-44C4-B047-991979692065}" type="pres">
      <dgm:prSet presAssocID="{6590469F-C417-4088-A5DD-1D0C864CE6F1}" presName="spH" presStyleCnt="0"/>
      <dgm:spPr/>
    </dgm:pt>
    <dgm:pt modelId="{E62FCB89-3CCD-4542-AC99-70804C4D3247}" type="pres">
      <dgm:prSet presAssocID="{6590469F-C417-4088-A5DD-1D0C864CE6F1}" presName="desTx" presStyleLbl="node1" presStyleIdx="0" presStyleCnt="7">
        <dgm:presLayoutVars>
          <dgm:bulletEnabled val="1"/>
        </dgm:presLayoutVars>
      </dgm:prSet>
      <dgm:spPr/>
      <dgm:t>
        <a:bodyPr/>
        <a:lstStyle/>
        <a:p>
          <a:endParaRPr lang="en-US"/>
        </a:p>
      </dgm:t>
    </dgm:pt>
    <dgm:pt modelId="{892166DF-7513-4AB3-BA5D-93C4E56D901C}" type="pres">
      <dgm:prSet presAssocID="{235013B2-6C30-4318-B158-F0DD582748A1}" presName="spV" presStyleCnt="0"/>
      <dgm:spPr/>
    </dgm:pt>
    <dgm:pt modelId="{21333117-ED64-48DC-ABB6-F42E6DF66640}" type="pres">
      <dgm:prSet presAssocID="{59593A9C-3165-4B61-A97E-6568BE792302}" presName="linNode" presStyleCnt="0"/>
      <dgm:spPr/>
    </dgm:pt>
    <dgm:pt modelId="{87C6ACBB-30C7-4D28-92A1-E7A45BBC4FBA}" type="pres">
      <dgm:prSet presAssocID="{59593A9C-3165-4B61-A97E-6568BE792302}" presName="parTx" presStyleLbl="revTx" presStyleIdx="1" presStyleCnt="7">
        <dgm:presLayoutVars>
          <dgm:chMax val="1"/>
          <dgm:bulletEnabled val="1"/>
        </dgm:presLayoutVars>
      </dgm:prSet>
      <dgm:spPr/>
      <dgm:t>
        <a:bodyPr/>
        <a:lstStyle/>
        <a:p>
          <a:endParaRPr lang="en-US"/>
        </a:p>
      </dgm:t>
    </dgm:pt>
    <dgm:pt modelId="{18F0C12A-FB26-492F-9A19-4169DE71E64C}" type="pres">
      <dgm:prSet presAssocID="{59593A9C-3165-4B61-A97E-6568BE792302}" presName="bracket" presStyleLbl="parChTrans1D1" presStyleIdx="1" presStyleCnt="7"/>
      <dgm:spPr/>
    </dgm:pt>
    <dgm:pt modelId="{ED21FDFA-AF07-454D-9527-98648DD5BB1A}" type="pres">
      <dgm:prSet presAssocID="{59593A9C-3165-4B61-A97E-6568BE792302}" presName="spH" presStyleCnt="0"/>
      <dgm:spPr/>
    </dgm:pt>
    <dgm:pt modelId="{97E87A85-CEBD-4EF7-9206-9641CADDA4B5}" type="pres">
      <dgm:prSet presAssocID="{59593A9C-3165-4B61-A97E-6568BE792302}" presName="desTx" presStyleLbl="node1" presStyleIdx="1" presStyleCnt="7">
        <dgm:presLayoutVars>
          <dgm:bulletEnabled val="1"/>
        </dgm:presLayoutVars>
      </dgm:prSet>
      <dgm:spPr/>
      <dgm:t>
        <a:bodyPr/>
        <a:lstStyle/>
        <a:p>
          <a:endParaRPr lang="en-US"/>
        </a:p>
      </dgm:t>
    </dgm:pt>
    <dgm:pt modelId="{AE497ABA-7AEC-4CE6-8677-8A6D8C240C1E}" type="pres">
      <dgm:prSet presAssocID="{ED5CCCAD-2610-46C6-A52B-50CEBB97160F}" presName="spV" presStyleCnt="0"/>
      <dgm:spPr/>
    </dgm:pt>
    <dgm:pt modelId="{A673EE87-155D-41B6-98A5-9A5D89DF9300}" type="pres">
      <dgm:prSet presAssocID="{42EBAB3E-FF3B-4B35-A5BC-D04B3248A039}" presName="linNode" presStyleCnt="0"/>
      <dgm:spPr/>
    </dgm:pt>
    <dgm:pt modelId="{CF7ECAE8-0917-4AD7-AA37-63260C3436EA}" type="pres">
      <dgm:prSet presAssocID="{42EBAB3E-FF3B-4B35-A5BC-D04B3248A039}" presName="parTx" presStyleLbl="revTx" presStyleIdx="2" presStyleCnt="7">
        <dgm:presLayoutVars>
          <dgm:chMax val="1"/>
          <dgm:bulletEnabled val="1"/>
        </dgm:presLayoutVars>
      </dgm:prSet>
      <dgm:spPr/>
      <dgm:t>
        <a:bodyPr/>
        <a:lstStyle/>
        <a:p>
          <a:endParaRPr lang="en-US"/>
        </a:p>
      </dgm:t>
    </dgm:pt>
    <dgm:pt modelId="{5AFF8D8A-B746-483A-B35C-C68CFFEB7910}" type="pres">
      <dgm:prSet presAssocID="{42EBAB3E-FF3B-4B35-A5BC-D04B3248A039}" presName="bracket" presStyleLbl="parChTrans1D1" presStyleIdx="2" presStyleCnt="7"/>
      <dgm:spPr/>
    </dgm:pt>
    <dgm:pt modelId="{D81A0246-916B-4BD3-A10A-41DE76D1DFA3}" type="pres">
      <dgm:prSet presAssocID="{42EBAB3E-FF3B-4B35-A5BC-D04B3248A039}" presName="spH" presStyleCnt="0"/>
      <dgm:spPr/>
    </dgm:pt>
    <dgm:pt modelId="{5006BC6D-9E17-4C07-A5E0-473A91E53382}" type="pres">
      <dgm:prSet presAssocID="{42EBAB3E-FF3B-4B35-A5BC-D04B3248A039}" presName="desTx" presStyleLbl="node1" presStyleIdx="2" presStyleCnt="7">
        <dgm:presLayoutVars>
          <dgm:bulletEnabled val="1"/>
        </dgm:presLayoutVars>
      </dgm:prSet>
      <dgm:spPr/>
      <dgm:t>
        <a:bodyPr/>
        <a:lstStyle/>
        <a:p>
          <a:endParaRPr lang="en-US"/>
        </a:p>
      </dgm:t>
    </dgm:pt>
    <dgm:pt modelId="{C6E0CE30-9264-4C46-A26A-655F301C7930}" type="pres">
      <dgm:prSet presAssocID="{5D01B1DE-FB58-4ED9-B4B1-AD954427FDC0}" presName="spV" presStyleCnt="0"/>
      <dgm:spPr/>
    </dgm:pt>
    <dgm:pt modelId="{99A4CB96-95B9-4903-9211-A73755C09C18}" type="pres">
      <dgm:prSet presAssocID="{18D81653-FD20-4735-9AB8-9F65B0153101}" presName="linNode" presStyleCnt="0"/>
      <dgm:spPr/>
    </dgm:pt>
    <dgm:pt modelId="{3BD00D45-B948-4D46-94E1-ACE04F29AA79}" type="pres">
      <dgm:prSet presAssocID="{18D81653-FD20-4735-9AB8-9F65B0153101}" presName="parTx" presStyleLbl="revTx" presStyleIdx="3" presStyleCnt="7">
        <dgm:presLayoutVars>
          <dgm:chMax val="1"/>
          <dgm:bulletEnabled val="1"/>
        </dgm:presLayoutVars>
      </dgm:prSet>
      <dgm:spPr/>
      <dgm:t>
        <a:bodyPr/>
        <a:lstStyle/>
        <a:p>
          <a:endParaRPr lang="en-US"/>
        </a:p>
      </dgm:t>
    </dgm:pt>
    <dgm:pt modelId="{372130B7-AD7A-4003-96EC-FB1E77801A62}" type="pres">
      <dgm:prSet presAssocID="{18D81653-FD20-4735-9AB8-9F65B0153101}" presName="bracket" presStyleLbl="parChTrans1D1" presStyleIdx="3" presStyleCnt="7"/>
      <dgm:spPr/>
    </dgm:pt>
    <dgm:pt modelId="{31490CFD-15E7-41CA-B1E8-B63F5CD35C2C}" type="pres">
      <dgm:prSet presAssocID="{18D81653-FD20-4735-9AB8-9F65B0153101}" presName="spH" presStyleCnt="0"/>
      <dgm:spPr/>
    </dgm:pt>
    <dgm:pt modelId="{223F1F17-C953-4A9F-A87D-58A43F8A2B70}" type="pres">
      <dgm:prSet presAssocID="{18D81653-FD20-4735-9AB8-9F65B0153101}" presName="desTx" presStyleLbl="node1" presStyleIdx="3" presStyleCnt="7">
        <dgm:presLayoutVars>
          <dgm:bulletEnabled val="1"/>
        </dgm:presLayoutVars>
      </dgm:prSet>
      <dgm:spPr/>
      <dgm:t>
        <a:bodyPr/>
        <a:lstStyle/>
        <a:p>
          <a:endParaRPr lang="en-US"/>
        </a:p>
      </dgm:t>
    </dgm:pt>
    <dgm:pt modelId="{D40A48CE-9732-4805-8CA7-3D4C2F1C4C38}" type="pres">
      <dgm:prSet presAssocID="{45E42010-A4E1-4619-B807-19590551337F}" presName="spV" presStyleCnt="0"/>
      <dgm:spPr/>
    </dgm:pt>
    <dgm:pt modelId="{752A018E-B37B-45A3-A324-1ADD07EC01D7}" type="pres">
      <dgm:prSet presAssocID="{821A4DE3-8052-47A7-9699-F67E53EFE33F}" presName="linNode" presStyleCnt="0"/>
      <dgm:spPr/>
    </dgm:pt>
    <dgm:pt modelId="{D4ECA6BE-ADF9-414D-8769-7013548A6F30}" type="pres">
      <dgm:prSet presAssocID="{821A4DE3-8052-47A7-9699-F67E53EFE33F}" presName="parTx" presStyleLbl="revTx" presStyleIdx="4" presStyleCnt="7">
        <dgm:presLayoutVars>
          <dgm:chMax val="1"/>
          <dgm:bulletEnabled val="1"/>
        </dgm:presLayoutVars>
      </dgm:prSet>
      <dgm:spPr/>
      <dgm:t>
        <a:bodyPr/>
        <a:lstStyle/>
        <a:p>
          <a:endParaRPr lang="en-US"/>
        </a:p>
      </dgm:t>
    </dgm:pt>
    <dgm:pt modelId="{49D3847B-B901-4B31-A3FD-9CD8D44BBB9D}" type="pres">
      <dgm:prSet presAssocID="{821A4DE3-8052-47A7-9699-F67E53EFE33F}" presName="bracket" presStyleLbl="parChTrans1D1" presStyleIdx="4" presStyleCnt="7"/>
      <dgm:spPr/>
    </dgm:pt>
    <dgm:pt modelId="{39732708-9116-4D44-8096-3988CE090060}" type="pres">
      <dgm:prSet presAssocID="{821A4DE3-8052-47A7-9699-F67E53EFE33F}" presName="spH" presStyleCnt="0"/>
      <dgm:spPr/>
    </dgm:pt>
    <dgm:pt modelId="{C7635D33-BC8D-4B84-BCA0-5E5F8B859F00}" type="pres">
      <dgm:prSet presAssocID="{821A4DE3-8052-47A7-9699-F67E53EFE33F}" presName="desTx" presStyleLbl="node1" presStyleIdx="4" presStyleCnt="7">
        <dgm:presLayoutVars>
          <dgm:bulletEnabled val="1"/>
        </dgm:presLayoutVars>
      </dgm:prSet>
      <dgm:spPr/>
      <dgm:t>
        <a:bodyPr/>
        <a:lstStyle/>
        <a:p>
          <a:endParaRPr lang="en-US"/>
        </a:p>
      </dgm:t>
    </dgm:pt>
    <dgm:pt modelId="{1E75FDB8-6E12-44A2-8190-5904CB31ECEF}" type="pres">
      <dgm:prSet presAssocID="{38363BCC-044E-406D-8E6D-2CA6F7133971}" presName="spV" presStyleCnt="0"/>
      <dgm:spPr/>
    </dgm:pt>
    <dgm:pt modelId="{348B8125-F653-4FA8-94CE-7FA1FE9BB057}" type="pres">
      <dgm:prSet presAssocID="{4F355EEB-B613-4AFE-9102-C83A20AB3F60}" presName="linNode" presStyleCnt="0"/>
      <dgm:spPr/>
    </dgm:pt>
    <dgm:pt modelId="{B961304E-516D-4037-AA0E-D599693D6F2C}" type="pres">
      <dgm:prSet presAssocID="{4F355EEB-B613-4AFE-9102-C83A20AB3F60}" presName="parTx" presStyleLbl="revTx" presStyleIdx="5" presStyleCnt="7">
        <dgm:presLayoutVars>
          <dgm:chMax val="1"/>
          <dgm:bulletEnabled val="1"/>
        </dgm:presLayoutVars>
      </dgm:prSet>
      <dgm:spPr/>
      <dgm:t>
        <a:bodyPr/>
        <a:lstStyle/>
        <a:p>
          <a:endParaRPr lang="en-US"/>
        </a:p>
      </dgm:t>
    </dgm:pt>
    <dgm:pt modelId="{93F66C9E-A7C5-42C0-B8C3-F9744DE903AB}" type="pres">
      <dgm:prSet presAssocID="{4F355EEB-B613-4AFE-9102-C83A20AB3F60}" presName="bracket" presStyleLbl="parChTrans1D1" presStyleIdx="5" presStyleCnt="7"/>
      <dgm:spPr/>
    </dgm:pt>
    <dgm:pt modelId="{AD3BAD67-616A-4D88-9CF6-3A1A4AF31D60}" type="pres">
      <dgm:prSet presAssocID="{4F355EEB-B613-4AFE-9102-C83A20AB3F60}" presName="spH" presStyleCnt="0"/>
      <dgm:spPr/>
    </dgm:pt>
    <dgm:pt modelId="{05D4EDAD-EF5E-4B34-8C07-43368D801B32}" type="pres">
      <dgm:prSet presAssocID="{4F355EEB-B613-4AFE-9102-C83A20AB3F60}" presName="desTx" presStyleLbl="node1" presStyleIdx="5" presStyleCnt="7">
        <dgm:presLayoutVars>
          <dgm:bulletEnabled val="1"/>
        </dgm:presLayoutVars>
      </dgm:prSet>
      <dgm:spPr/>
      <dgm:t>
        <a:bodyPr/>
        <a:lstStyle/>
        <a:p>
          <a:endParaRPr lang="en-US"/>
        </a:p>
      </dgm:t>
    </dgm:pt>
    <dgm:pt modelId="{DC6B96DA-3300-4889-A0F2-4E63B7E1E049}" type="pres">
      <dgm:prSet presAssocID="{F34FAB8E-085A-445B-8735-C34E802DE0A4}" presName="spV" presStyleCnt="0"/>
      <dgm:spPr/>
    </dgm:pt>
    <dgm:pt modelId="{AD071E86-BC3D-44F9-B71B-EE5D1822979B}" type="pres">
      <dgm:prSet presAssocID="{DCB05B4C-EEFA-4E1D-9834-E8AF81B31B65}" presName="linNode" presStyleCnt="0"/>
      <dgm:spPr/>
    </dgm:pt>
    <dgm:pt modelId="{B405DCBF-79D8-4736-9899-44903CDEA15F}" type="pres">
      <dgm:prSet presAssocID="{DCB05B4C-EEFA-4E1D-9834-E8AF81B31B65}" presName="parTx" presStyleLbl="revTx" presStyleIdx="6" presStyleCnt="7">
        <dgm:presLayoutVars>
          <dgm:chMax val="1"/>
          <dgm:bulletEnabled val="1"/>
        </dgm:presLayoutVars>
      </dgm:prSet>
      <dgm:spPr/>
      <dgm:t>
        <a:bodyPr/>
        <a:lstStyle/>
        <a:p>
          <a:endParaRPr lang="en-US"/>
        </a:p>
      </dgm:t>
    </dgm:pt>
    <dgm:pt modelId="{01836900-13AC-484D-A50E-F0F0E3B59BD0}" type="pres">
      <dgm:prSet presAssocID="{DCB05B4C-EEFA-4E1D-9834-E8AF81B31B65}" presName="bracket" presStyleLbl="parChTrans1D1" presStyleIdx="6" presStyleCnt="7"/>
      <dgm:spPr/>
    </dgm:pt>
    <dgm:pt modelId="{F9638022-0344-4E29-842F-2BD3D60405F5}" type="pres">
      <dgm:prSet presAssocID="{DCB05B4C-EEFA-4E1D-9834-E8AF81B31B65}" presName="spH" presStyleCnt="0"/>
      <dgm:spPr/>
    </dgm:pt>
    <dgm:pt modelId="{F20892DF-D784-4913-9952-F86ED80488BF}" type="pres">
      <dgm:prSet presAssocID="{DCB05B4C-EEFA-4E1D-9834-E8AF81B31B65}" presName="desTx" presStyleLbl="node1" presStyleIdx="6" presStyleCnt="7">
        <dgm:presLayoutVars>
          <dgm:bulletEnabled val="1"/>
        </dgm:presLayoutVars>
      </dgm:prSet>
      <dgm:spPr/>
      <dgm:t>
        <a:bodyPr/>
        <a:lstStyle/>
        <a:p>
          <a:endParaRPr lang="en-US"/>
        </a:p>
      </dgm:t>
    </dgm:pt>
  </dgm:ptLst>
  <dgm:cxnLst>
    <dgm:cxn modelId="{21BE282A-83C1-4687-B305-3F8E1E9CFB17}" type="presOf" srcId="{A75C1A32-BD39-4F90-9E36-C08D96C053E8}" destId="{C7635D33-BC8D-4B84-BCA0-5E5F8B859F00}" srcOrd="0" destOrd="1" presId="urn:diagrams.loki3.com/BracketList"/>
    <dgm:cxn modelId="{DEC82A0D-4940-4C95-B88F-B424A54094BE}" srcId="{42EBAB3E-FF3B-4B35-A5BC-D04B3248A039}" destId="{FCDE572F-4B78-4A1C-898F-5F7D40A3D3C5}" srcOrd="1" destOrd="0" parTransId="{B7D617AB-A494-464F-B23E-23A38951932F}" sibTransId="{F0F43CD7-9A9B-403E-B882-647CA7121A9F}"/>
    <dgm:cxn modelId="{34357F76-1C11-4454-A817-309D47E2AAC5}" type="presOf" srcId="{716A32E5-DABE-474E-806A-AA3BA9FF6F1C}" destId="{F20892DF-D784-4913-9952-F86ED80488BF}" srcOrd="0" destOrd="1" presId="urn:diagrams.loki3.com/BracketList"/>
    <dgm:cxn modelId="{E45150A9-5609-4C87-8658-5504C3E0CFFC}" srcId="{4F355EEB-B613-4AFE-9102-C83A20AB3F60}" destId="{5B7F3ADB-836D-411A-A529-E6AFF5C89016}" srcOrd="0" destOrd="0" parTransId="{3ADF8920-D376-4E2E-8A81-D218939D56DB}" sibTransId="{2AAB0BA7-917F-46D5-8785-DCD8F0484E83}"/>
    <dgm:cxn modelId="{3F7DB032-8963-4B91-891F-4984F41660F8}" srcId="{27A118C8-D20F-4DB3-B53F-72E741BFF1BF}" destId="{42EBAB3E-FF3B-4B35-A5BC-D04B3248A039}" srcOrd="2" destOrd="0" parTransId="{3109C17E-46C0-4960-A7B8-04FA46CC6BAB}" sibTransId="{5D01B1DE-FB58-4ED9-B4B1-AD954427FDC0}"/>
    <dgm:cxn modelId="{8E0976E4-EE47-40A0-B1ED-41F290E2762D}" srcId="{4F355EEB-B613-4AFE-9102-C83A20AB3F60}" destId="{1479B5FC-A011-429E-A40F-1A8B353A25D4}" srcOrd="1" destOrd="0" parTransId="{5BC1BB89-A950-44B7-ACB2-1A7CC98CD454}" sibTransId="{D3B3C40C-6988-4BC8-9829-426D9A26239E}"/>
    <dgm:cxn modelId="{394D7B73-B201-4268-9DA4-A110F4985E7C}" type="presOf" srcId="{A44059D5-7207-4744-A229-35ABA3EB2E0E}" destId="{E62FCB89-3CCD-4542-AC99-70804C4D3247}" srcOrd="0" destOrd="0" presId="urn:diagrams.loki3.com/BracketList"/>
    <dgm:cxn modelId="{A6BDE8DC-BB4F-4323-87CC-CD8C23C483FA}" type="presOf" srcId="{047C4B96-9C66-41C1-AB4D-0E9D988B0DEC}" destId="{F20892DF-D784-4913-9952-F86ED80488BF}" srcOrd="0" destOrd="0" presId="urn:diagrams.loki3.com/BracketList"/>
    <dgm:cxn modelId="{B19DBA13-C570-4021-9EB4-CD5AFFF8BCE4}" srcId="{6590469F-C417-4088-A5DD-1D0C864CE6F1}" destId="{3B90B868-07A5-4565-88B9-AAF6D47B4596}" srcOrd="1" destOrd="0" parTransId="{A9BF2F28-E917-4F7C-A8FB-84AB9FDD9960}" sibTransId="{84091CBC-920F-4749-9720-5E5D99A5D432}"/>
    <dgm:cxn modelId="{40484BAA-DC2E-4162-80CB-581E1669ECFA}" srcId="{42EBAB3E-FF3B-4B35-A5BC-D04B3248A039}" destId="{8C3F5360-ED53-48EE-95A1-0DEDFF899A06}" srcOrd="0" destOrd="0" parTransId="{40757F1F-4A1E-4C24-B9CF-788224F0F371}" sibTransId="{DFF33FC4-E4AA-4970-B981-D9A03724DE3A}"/>
    <dgm:cxn modelId="{C97DF2D1-3523-4C09-8792-11F3372F9782}" type="presOf" srcId="{8C3F5360-ED53-48EE-95A1-0DEDFF899A06}" destId="{5006BC6D-9E17-4C07-A5E0-473A91E53382}" srcOrd="0" destOrd="0" presId="urn:diagrams.loki3.com/BracketList"/>
    <dgm:cxn modelId="{FE963A85-A52A-466E-9C5C-F9C01AA704CC}" srcId="{27A118C8-D20F-4DB3-B53F-72E741BFF1BF}" destId="{4F355EEB-B613-4AFE-9102-C83A20AB3F60}" srcOrd="5" destOrd="0" parTransId="{EF1FFA74-AF08-4AF1-9D3D-3D0B559F1CDC}" sibTransId="{F34FAB8E-085A-445B-8735-C34E802DE0A4}"/>
    <dgm:cxn modelId="{DF2E9F5F-7749-4070-B475-B684B2A541AF}" type="presOf" srcId="{5B7F3ADB-836D-411A-A529-E6AFF5C89016}" destId="{05D4EDAD-EF5E-4B34-8C07-43368D801B32}" srcOrd="0" destOrd="0" presId="urn:diagrams.loki3.com/BracketList"/>
    <dgm:cxn modelId="{FEEDE6A1-45E7-461D-8EB5-08B602E76560}" type="presOf" srcId="{6590469F-C417-4088-A5DD-1D0C864CE6F1}" destId="{ED40FF35-C612-4457-A8D6-C5615A75976D}" srcOrd="0" destOrd="0" presId="urn:diagrams.loki3.com/BracketList"/>
    <dgm:cxn modelId="{181AE3C2-8850-4168-ACB3-4C6CEBB24C67}" srcId="{18D81653-FD20-4735-9AB8-9F65B0153101}" destId="{DE61A55A-6587-4030-AD68-AF9336DF7B91}" srcOrd="0" destOrd="0" parTransId="{197C7209-0104-44A7-B085-07D949E47A70}" sibTransId="{DC04DAFA-2E5F-43A8-8AEC-FA01F749D63A}"/>
    <dgm:cxn modelId="{383DD1BB-8361-41CC-9C0D-F83FA6C08820}" type="presOf" srcId="{F6F10010-421F-4EE4-B72B-04125BA1D3F1}" destId="{97E87A85-CEBD-4EF7-9206-9641CADDA4B5}" srcOrd="0" destOrd="1" presId="urn:diagrams.loki3.com/BracketList"/>
    <dgm:cxn modelId="{DCC3D833-C06A-4D1E-868B-9D24A8DBC515}" srcId="{821A4DE3-8052-47A7-9699-F67E53EFE33F}" destId="{3395E9C5-B616-4D83-9C16-D51E06ADC7C9}" srcOrd="0" destOrd="0" parTransId="{6EF5775F-7945-446F-B73E-4422FD3CC988}" sibTransId="{9E973F59-BAE0-41F3-9472-D927E0E09815}"/>
    <dgm:cxn modelId="{BDC5C3A9-6DE0-40B1-B195-D009663E02D8}" srcId="{59593A9C-3165-4B61-A97E-6568BE792302}" destId="{F6F10010-421F-4EE4-B72B-04125BA1D3F1}" srcOrd="1" destOrd="0" parTransId="{D0760A94-BCE7-4149-8AE1-66741419E8E2}" sibTransId="{F33EF336-EA65-4AE2-8167-EB5F74A05412}"/>
    <dgm:cxn modelId="{C8A4A0C4-F2F0-4714-A1A7-E58F4D6883E2}" type="presOf" srcId="{DE61A55A-6587-4030-AD68-AF9336DF7B91}" destId="{223F1F17-C953-4A9F-A87D-58A43F8A2B70}" srcOrd="0" destOrd="0" presId="urn:diagrams.loki3.com/BracketList"/>
    <dgm:cxn modelId="{6D7B3580-6BDB-439C-8DAE-478E13FF3967}" type="presOf" srcId="{F7FB1BA7-D136-4A40-84AB-7EFDA6E31826}" destId="{5006BC6D-9E17-4C07-A5E0-473A91E53382}" srcOrd="0" destOrd="2" presId="urn:diagrams.loki3.com/BracketList"/>
    <dgm:cxn modelId="{3D4FE1C4-2BA0-4181-B00D-05C8D2572B3D}" type="presOf" srcId="{59593A9C-3165-4B61-A97E-6568BE792302}" destId="{87C6ACBB-30C7-4D28-92A1-E7A45BBC4FBA}" srcOrd="0" destOrd="0" presId="urn:diagrams.loki3.com/BracketList"/>
    <dgm:cxn modelId="{B6C55D3D-7D44-4883-8DA2-538C1DB8D3FB}" srcId="{59593A9C-3165-4B61-A97E-6568BE792302}" destId="{8F0EA2D9-9294-45E9-8C9A-737CB384E31A}" srcOrd="0" destOrd="0" parTransId="{21589928-8FF7-4F29-8F22-9078568DE74C}" sibTransId="{4FC19159-E36E-4828-81F1-1A6D122ADA63}"/>
    <dgm:cxn modelId="{99ADCD17-6148-447A-9E11-3122377D45EE}" srcId="{27A118C8-D20F-4DB3-B53F-72E741BFF1BF}" destId="{18D81653-FD20-4735-9AB8-9F65B0153101}" srcOrd="3" destOrd="0" parTransId="{29BA00AD-722F-4E79-9CB2-1628678C9CCD}" sibTransId="{45E42010-A4E1-4619-B807-19590551337F}"/>
    <dgm:cxn modelId="{79A87666-2F48-4D72-9758-7A7134192C6D}" type="presOf" srcId="{18D81653-FD20-4735-9AB8-9F65B0153101}" destId="{3BD00D45-B948-4D46-94E1-ACE04F29AA79}" srcOrd="0" destOrd="0" presId="urn:diagrams.loki3.com/BracketList"/>
    <dgm:cxn modelId="{B7C371F7-931C-4629-B322-59AAA87B521B}" type="presOf" srcId="{4F355EEB-B613-4AFE-9102-C83A20AB3F60}" destId="{B961304E-516D-4037-AA0E-D599693D6F2C}" srcOrd="0" destOrd="0" presId="urn:diagrams.loki3.com/BracketList"/>
    <dgm:cxn modelId="{D84370FE-B7FE-4DCC-A84A-FA0C632D383E}" srcId="{27A118C8-D20F-4DB3-B53F-72E741BFF1BF}" destId="{821A4DE3-8052-47A7-9699-F67E53EFE33F}" srcOrd="4" destOrd="0" parTransId="{DD54EC69-CA8F-4E59-B0CB-3AAB64CA8BA8}" sibTransId="{38363BCC-044E-406D-8E6D-2CA6F7133971}"/>
    <dgm:cxn modelId="{027FFF0B-05DD-4DEC-9E95-36FA6E824610}" type="presOf" srcId="{42EBAB3E-FF3B-4B35-A5BC-D04B3248A039}" destId="{CF7ECAE8-0917-4AD7-AA37-63260C3436EA}" srcOrd="0" destOrd="0" presId="urn:diagrams.loki3.com/BracketList"/>
    <dgm:cxn modelId="{2984B0B1-54E0-41B4-A19C-09171F6F8953}" srcId="{DCB05B4C-EEFA-4E1D-9834-E8AF81B31B65}" destId="{716A32E5-DABE-474E-806A-AA3BA9FF6F1C}" srcOrd="1" destOrd="0" parTransId="{1B715125-B56B-4099-84F8-250FFBCE41C5}" sibTransId="{6565D897-C5EE-4AC1-ABB8-F91451AD98F6}"/>
    <dgm:cxn modelId="{823B7FBD-1DC1-49BE-9816-2AE4BDF61F76}" type="presOf" srcId="{3B90B868-07A5-4565-88B9-AAF6D47B4596}" destId="{E62FCB89-3CCD-4542-AC99-70804C4D3247}" srcOrd="0" destOrd="1" presId="urn:diagrams.loki3.com/BracketList"/>
    <dgm:cxn modelId="{B3D92BC3-2DB7-4F97-AD28-6A898878278D}" type="presOf" srcId="{DCB05B4C-EEFA-4E1D-9834-E8AF81B31B65}" destId="{B405DCBF-79D8-4736-9899-44903CDEA15F}" srcOrd="0" destOrd="0" presId="urn:diagrams.loki3.com/BracketList"/>
    <dgm:cxn modelId="{F978C97D-12E9-4CF7-A1B4-3107D078D604}" type="presOf" srcId="{1479B5FC-A011-429E-A40F-1A8B353A25D4}" destId="{05D4EDAD-EF5E-4B34-8C07-43368D801B32}" srcOrd="0" destOrd="1" presId="urn:diagrams.loki3.com/BracketList"/>
    <dgm:cxn modelId="{F98F37FC-0F41-43D9-92E6-6A8EA8A47BAE}" srcId="{821A4DE3-8052-47A7-9699-F67E53EFE33F}" destId="{A75C1A32-BD39-4F90-9E36-C08D96C053E8}" srcOrd="1" destOrd="0" parTransId="{A1E65364-E334-499E-84A2-BAEE417AD013}" sibTransId="{3B95B97C-E8AC-48FB-9151-F8FDF59407B0}"/>
    <dgm:cxn modelId="{3917F219-9C83-4B5B-98A8-2B44EDDD982C}" srcId="{27A118C8-D20F-4DB3-B53F-72E741BFF1BF}" destId="{59593A9C-3165-4B61-A97E-6568BE792302}" srcOrd="1" destOrd="0" parTransId="{1BD6E78C-1DA2-440E-90A7-BF4B52B9A757}" sibTransId="{ED5CCCAD-2610-46C6-A52B-50CEBB97160F}"/>
    <dgm:cxn modelId="{CBC25F55-859B-4938-BA44-3D7572B80B70}" type="presOf" srcId="{FCDE572F-4B78-4A1C-898F-5F7D40A3D3C5}" destId="{5006BC6D-9E17-4C07-A5E0-473A91E53382}" srcOrd="0" destOrd="1" presId="urn:diagrams.loki3.com/BracketList"/>
    <dgm:cxn modelId="{7B39ED3A-F6A8-4E77-B6AA-E0243D2625AE}" type="presOf" srcId="{27A118C8-D20F-4DB3-B53F-72E741BFF1BF}" destId="{5C01DA5A-EDCC-4888-AE77-3E6FCDD6B6C6}" srcOrd="0" destOrd="0" presId="urn:diagrams.loki3.com/BracketList"/>
    <dgm:cxn modelId="{5968A994-F88D-4251-B0B8-CF5463534271}" type="presOf" srcId="{90491732-2E59-45D7-9F0C-75BF88F5C464}" destId="{223F1F17-C953-4A9F-A87D-58A43F8A2B70}" srcOrd="0" destOrd="1" presId="urn:diagrams.loki3.com/BracketList"/>
    <dgm:cxn modelId="{46AE3F55-21EA-4CB8-BC0D-867709CF886B}" srcId="{27A118C8-D20F-4DB3-B53F-72E741BFF1BF}" destId="{6590469F-C417-4088-A5DD-1D0C864CE6F1}" srcOrd="0" destOrd="0" parTransId="{5D7C6377-0169-4480-A917-C026A700CFC7}" sibTransId="{235013B2-6C30-4318-B158-F0DD582748A1}"/>
    <dgm:cxn modelId="{564FB286-9289-49D1-B3B2-27CE39B15ED0}" type="presOf" srcId="{8F0EA2D9-9294-45E9-8C9A-737CB384E31A}" destId="{97E87A85-CEBD-4EF7-9206-9641CADDA4B5}" srcOrd="0" destOrd="0" presId="urn:diagrams.loki3.com/BracketList"/>
    <dgm:cxn modelId="{8E6E56F4-9079-4352-9D75-CB197B3160A0}" type="presOf" srcId="{821A4DE3-8052-47A7-9699-F67E53EFE33F}" destId="{D4ECA6BE-ADF9-414D-8769-7013548A6F30}" srcOrd="0" destOrd="0" presId="urn:diagrams.loki3.com/BracketList"/>
    <dgm:cxn modelId="{AC525137-4C3F-4338-8FC1-B4E7FA92F7DB}" type="presOf" srcId="{3395E9C5-B616-4D83-9C16-D51E06ADC7C9}" destId="{C7635D33-BC8D-4B84-BCA0-5E5F8B859F00}" srcOrd="0" destOrd="0" presId="urn:diagrams.loki3.com/BracketList"/>
    <dgm:cxn modelId="{D8C7B6CF-EB3A-40C1-A9F3-03446A00A8BA}" srcId="{DCB05B4C-EEFA-4E1D-9834-E8AF81B31B65}" destId="{047C4B96-9C66-41C1-AB4D-0E9D988B0DEC}" srcOrd="0" destOrd="0" parTransId="{3CFFF7A2-105F-4EAD-94AF-C708497857A8}" sibTransId="{FC18F820-53A0-4F2A-B2E7-2EADFB9EE37C}"/>
    <dgm:cxn modelId="{74092662-8F72-49E5-B254-B77025B65EA0}" srcId="{27A118C8-D20F-4DB3-B53F-72E741BFF1BF}" destId="{DCB05B4C-EEFA-4E1D-9834-E8AF81B31B65}" srcOrd="6" destOrd="0" parTransId="{BD1B3F9E-EBB8-4263-A949-FFBE10347DC4}" sibTransId="{EBF6AFA0-6998-49B1-BDC8-C376CC4BB99E}"/>
    <dgm:cxn modelId="{0961224E-3D4F-4E02-9376-253027AE5550}" srcId="{42EBAB3E-FF3B-4B35-A5BC-D04B3248A039}" destId="{F7FB1BA7-D136-4A40-84AB-7EFDA6E31826}" srcOrd="2" destOrd="0" parTransId="{3B2EB1D0-230F-409F-B6E6-218D5465F7EC}" sibTransId="{1AA43529-4E51-478A-9567-1C0F262FE60C}"/>
    <dgm:cxn modelId="{6B1C0DF0-62BD-487D-A43D-22D3CC653018}" srcId="{6590469F-C417-4088-A5DD-1D0C864CE6F1}" destId="{A44059D5-7207-4744-A229-35ABA3EB2E0E}" srcOrd="0" destOrd="0" parTransId="{4FC04239-14A9-4F49-870A-08A8F6C81F59}" sibTransId="{B56543D3-05F0-4400-BA8E-EEB0A9F7A787}"/>
    <dgm:cxn modelId="{E42F67CF-610C-4643-A596-51507A989FF2}" srcId="{18D81653-FD20-4735-9AB8-9F65B0153101}" destId="{90491732-2E59-45D7-9F0C-75BF88F5C464}" srcOrd="1" destOrd="0" parTransId="{83B2BEA0-0F2F-42DB-B794-317ACB9EA420}" sibTransId="{1AA3C611-0913-4DE6-9B1D-50940FEBA71E}"/>
    <dgm:cxn modelId="{E4F00B0B-F6D8-440A-9C7C-A64C7DFF63B7}" type="presParOf" srcId="{5C01DA5A-EDCC-4888-AE77-3E6FCDD6B6C6}" destId="{E4D1770F-C00A-457C-989F-471875533699}" srcOrd="0" destOrd="0" presId="urn:diagrams.loki3.com/BracketList"/>
    <dgm:cxn modelId="{6E5563D2-A5DC-4B3E-834A-D0C34B5F2258}" type="presParOf" srcId="{E4D1770F-C00A-457C-989F-471875533699}" destId="{ED40FF35-C612-4457-A8D6-C5615A75976D}" srcOrd="0" destOrd="0" presId="urn:diagrams.loki3.com/BracketList"/>
    <dgm:cxn modelId="{B06937E4-0ECC-47F5-A6E5-53E1AA0DD24A}" type="presParOf" srcId="{E4D1770F-C00A-457C-989F-471875533699}" destId="{EF9B691D-C5A6-4B54-B0D6-F671784ADCB5}" srcOrd="1" destOrd="0" presId="urn:diagrams.loki3.com/BracketList"/>
    <dgm:cxn modelId="{9C41D926-4466-499E-AB41-0134EA2C98F1}" type="presParOf" srcId="{E4D1770F-C00A-457C-989F-471875533699}" destId="{D295F8B2-16AC-44C4-B047-991979692065}" srcOrd="2" destOrd="0" presId="urn:diagrams.loki3.com/BracketList"/>
    <dgm:cxn modelId="{CB387178-8F78-42CB-BEA7-4F8E8780B9B6}" type="presParOf" srcId="{E4D1770F-C00A-457C-989F-471875533699}" destId="{E62FCB89-3CCD-4542-AC99-70804C4D3247}" srcOrd="3" destOrd="0" presId="urn:diagrams.loki3.com/BracketList"/>
    <dgm:cxn modelId="{9B52A96D-D127-4AE1-9989-285AD7ED90E1}" type="presParOf" srcId="{5C01DA5A-EDCC-4888-AE77-3E6FCDD6B6C6}" destId="{892166DF-7513-4AB3-BA5D-93C4E56D901C}" srcOrd="1" destOrd="0" presId="urn:diagrams.loki3.com/BracketList"/>
    <dgm:cxn modelId="{D38B38A8-7C5E-4ED2-A840-01C6A14F1DF4}" type="presParOf" srcId="{5C01DA5A-EDCC-4888-AE77-3E6FCDD6B6C6}" destId="{21333117-ED64-48DC-ABB6-F42E6DF66640}" srcOrd="2" destOrd="0" presId="urn:diagrams.loki3.com/BracketList"/>
    <dgm:cxn modelId="{AC84DCB8-1BCE-4740-B5B3-C8C257887396}" type="presParOf" srcId="{21333117-ED64-48DC-ABB6-F42E6DF66640}" destId="{87C6ACBB-30C7-4D28-92A1-E7A45BBC4FBA}" srcOrd="0" destOrd="0" presId="urn:diagrams.loki3.com/BracketList"/>
    <dgm:cxn modelId="{343B6D6A-A157-4793-B45A-329723FB62A4}" type="presParOf" srcId="{21333117-ED64-48DC-ABB6-F42E6DF66640}" destId="{18F0C12A-FB26-492F-9A19-4169DE71E64C}" srcOrd="1" destOrd="0" presId="urn:diagrams.loki3.com/BracketList"/>
    <dgm:cxn modelId="{864C3ED0-C1B1-4CE7-B1F5-3321C922F91B}" type="presParOf" srcId="{21333117-ED64-48DC-ABB6-F42E6DF66640}" destId="{ED21FDFA-AF07-454D-9527-98648DD5BB1A}" srcOrd="2" destOrd="0" presId="urn:diagrams.loki3.com/BracketList"/>
    <dgm:cxn modelId="{73C3E577-62E9-4251-AF61-89FAA877E66C}" type="presParOf" srcId="{21333117-ED64-48DC-ABB6-F42E6DF66640}" destId="{97E87A85-CEBD-4EF7-9206-9641CADDA4B5}" srcOrd="3" destOrd="0" presId="urn:diagrams.loki3.com/BracketList"/>
    <dgm:cxn modelId="{5AE3DA5E-6D8C-46E1-B69A-D04D49BD2C26}" type="presParOf" srcId="{5C01DA5A-EDCC-4888-AE77-3E6FCDD6B6C6}" destId="{AE497ABA-7AEC-4CE6-8677-8A6D8C240C1E}" srcOrd="3" destOrd="0" presId="urn:diagrams.loki3.com/BracketList"/>
    <dgm:cxn modelId="{36B3C4DC-2A52-4697-ACEF-8C0297CD6E82}" type="presParOf" srcId="{5C01DA5A-EDCC-4888-AE77-3E6FCDD6B6C6}" destId="{A673EE87-155D-41B6-98A5-9A5D89DF9300}" srcOrd="4" destOrd="0" presId="urn:diagrams.loki3.com/BracketList"/>
    <dgm:cxn modelId="{4ADAB0B0-2992-42ED-8F4A-507AFF76B8AD}" type="presParOf" srcId="{A673EE87-155D-41B6-98A5-9A5D89DF9300}" destId="{CF7ECAE8-0917-4AD7-AA37-63260C3436EA}" srcOrd="0" destOrd="0" presId="urn:diagrams.loki3.com/BracketList"/>
    <dgm:cxn modelId="{A652F51F-55CA-4699-81DC-C76F6E94EF4F}" type="presParOf" srcId="{A673EE87-155D-41B6-98A5-9A5D89DF9300}" destId="{5AFF8D8A-B746-483A-B35C-C68CFFEB7910}" srcOrd="1" destOrd="0" presId="urn:diagrams.loki3.com/BracketList"/>
    <dgm:cxn modelId="{6557BFC3-5E15-4182-B9B4-F66390682994}" type="presParOf" srcId="{A673EE87-155D-41B6-98A5-9A5D89DF9300}" destId="{D81A0246-916B-4BD3-A10A-41DE76D1DFA3}" srcOrd="2" destOrd="0" presId="urn:diagrams.loki3.com/BracketList"/>
    <dgm:cxn modelId="{FF8A5984-6C49-40EB-9135-CC82C3346CF4}" type="presParOf" srcId="{A673EE87-155D-41B6-98A5-9A5D89DF9300}" destId="{5006BC6D-9E17-4C07-A5E0-473A91E53382}" srcOrd="3" destOrd="0" presId="urn:diagrams.loki3.com/BracketList"/>
    <dgm:cxn modelId="{832FCC11-D264-4477-9050-549E11C607EB}" type="presParOf" srcId="{5C01DA5A-EDCC-4888-AE77-3E6FCDD6B6C6}" destId="{C6E0CE30-9264-4C46-A26A-655F301C7930}" srcOrd="5" destOrd="0" presId="urn:diagrams.loki3.com/BracketList"/>
    <dgm:cxn modelId="{DE400179-44EE-448D-8F17-A618C74A438D}" type="presParOf" srcId="{5C01DA5A-EDCC-4888-AE77-3E6FCDD6B6C6}" destId="{99A4CB96-95B9-4903-9211-A73755C09C18}" srcOrd="6" destOrd="0" presId="urn:diagrams.loki3.com/BracketList"/>
    <dgm:cxn modelId="{3CA12713-FC69-479A-93EC-32208725EEA9}" type="presParOf" srcId="{99A4CB96-95B9-4903-9211-A73755C09C18}" destId="{3BD00D45-B948-4D46-94E1-ACE04F29AA79}" srcOrd="0" destOrd="0" presId="urn:diagrams.loki3.com/BracketList"/>
    <dgm:cxn modelId="{EA4AA495-BD15-4E34-A0EA-F114D01D26FD}" type="presParOf" srcId="{99A4CB96-95B9-4903-9211-A73755C09C18}" destId="{372130B7-AD7A-4003-96EC-FB1E77801A62}" srcOrd="1" destOrd="0" presId="urn:diagrams.loki3.com/BracketList"/>
    <dgm:cxn modelId="{647F9E41-E023-407C-855A-50B6FF019737}" type="presParOf" srcId="{99A4CB96-95B9-4903-9211-A73755C09C18}" destId="{31490CFD-15E7-41CA-B1E8-B63F5CD35C2C}" srcOrd="2" destOrd="0" presId="urn:diagrams.loki3.com/BracketList"/>
    <dgm:cxn modelId="{E158FDDB-C3F5-4231-910C-F3A8BCD0ABA1}" type="presParOf" srcId="{99A4CB96-95B9-4903-9211-A73755C09C18}" destId="{223F1F17-C953-4A9F-A87D-58A43F8A2B70}" srcOrd="3" destOrd="0" presId="urn:diagrams.loki3.com/BracketList"/>
    <dgm:cxn modelId="{EAC2E1CB-E41A-4AC2-8BB3-015E98A7E0C3}" type="presParOf" srcId="{5C01DA5A-EDCC-4888-AE77-3E6FCDD6B6C6}" destId="{D40A48CE-9732-4805-8CA7-3D4C2F1C4C38}" srcOrd="7" destOrd="0" presId="urn:diagrams.loki3.com/BracketList"/>
    <dgm:cxn modelId="{A3AC755D-3030-4B92-8DD5-1A235DB5CAAA}" type="presParOf" srcId="{5C01DA5A-EDCC-4888-AE77-3E6FCDD6B6C6}" destId="{752A018E-B37B-45A3-A324-1ADD07EC01D7}" srcOrd="8" destOrd="0" presId="urn:diagrams.loki3.com/BracketList"/>
    <dgm:cxn modelId="{0A598E0F-B403-4572-9471-4867448993E4}" type="presParOf" srcId="{752A018E-B37B-45A3-A324-1ADD07EC01D7}" destId="{D4ECA6BE-ADF9-414D-8769-7013548A6F30}" srcOrd="0" destOrd="0" presId="urn:diagrams.loki3.com/BracketList"/>
    <dgm:cxn modelId="{974EFE2F-4154-4C35-A71E-2024F2071891}" type="presParOf" srcId="{752A018E-B37B-45A3-A324-1ADD07EC01D7}" destId="{49D3847B-B901-4B31-A3FD-9CD8D44BBB9D}" srcOrd="1" destOrd="0" presId="urn:diagrams.loki3.com/BracketList"/>
    <dgm:cxn modelId="{3B9E9857-12D7-4C62-ACD0-647F2F0A3AEE}" type="presParOf" srcId="{752A018E-B37B-45A3-A324-1ADD07EC01D7}" destId="{39732708-9116-4D44-8096-3988CE090060}" srcOrd="2" destOrd="0" presId="urn:diagrams.loki3.com/BracketList"/>
    <dgm:cxn modelId="{618FB1FB-0F21-4223-B3B2-8F8AFA6B7AFD}" type="presParOf" srcId="{752A018E-B37B-45A3-A324-1ADD07EC01D7}" destId="{C7635D33-BC8D-4B84-BCA0-5E5F8B859F00}" srcOrd="3" destOrd="0" presId="urn:diagrams.loki3.com/BracketList"/>
    <dgm:cxn modelId="{14621C4F-E85D-4109-B32A-A805BAD928BC}" type="presParOf" srcId="{5C01DA5A-EDCC-4888-AE77-3E6FCDD6B6C6}" destId="{1E75FDB8-6E12-44A2-8190-5904CB31ECEF}" srcOrd="9" destOrd="0" presId="urn:diagrams.loki3.com/BracketList"/>
    <dgm:cxn modelId="{1691B024-FECE-4528-8688-4DC9CFF1F696}" type="presParOf" srcId="{5C01DA5A-EDCC-4888-AE77-3E6FCDD6B6C6}" destId="{348B8125-F653-4FA8-94CE-7FA1FE9BB057}" srcOrd="10" destOrd="0" presId="urn:diagrams.loki3.com/BracketList"/>
    <dgm:cxn modelId="{85008B44-D588-48AF-84C3-8160977BF0A4}" type="presParOf" srcId="{348B8125-F653-4FA8-94CE-7FA1FE9BB057}" destId="{B961304E-516D-4037-AA0E-D599693D6F2C}" srcOrd="0" destOrd="0" presId="urn:diagrams.loki3.com/BracketList"/>
    <dgm:cxn modelId="{486034CD-B3AF-4288-81B6-04E7C1AC0D6C}" type="presParOf" srcId="{348B8125-F653-4FA8-94CE-7FA1FE9BB057}" destId="{93F66C9E-A7C5-42C0-B8C3-F9744DE903AB}" srcOrd="1" destOrd="0" presId="urn:diagrams.loki3.com/BracketList"/>
    <dgm:cxn modelId="{854166C1-4C05-476A-9235-40C1A7DFC093}" type="presParOf" srcId="{348B8125-F653-4FA8-94CE-7FA1FE9BB057}" destId="{AD3BAD67-616A-4D88-9CF6-3A1A4AF31D60}" srcOrd="2" destOrd="0" presId="urn:diagrams.loki3.com/BracketList"/>
    <dgm:cxn modelId="{4595CD65-4BC4-4B43-919E-2049A833751B}" type="presParOf" srcId="{348B8125-F653-4FA8-94CE-7FA1FE9BB057}" destId="{05D4EDAD-EF5E-4B34-8C07-43368D801B32}" srcOrd="3" destOrd="0" presId="urn:diagrams.loki3.com/BracketList"/>
    <dgm:cxn modelId="{8EF04D50-8F18-4634-AAA5-268FF4D20A58}" type="presParOf" srcId="{5C01DA5A-EDCC-4888-AE77-3E6FCDD6B6C6}" destId="{DC6B96DA-3300-4889-A0F2-4E63B7E1E049}" srcOrd="11" destOrd="0" presId="urn:diagrams.loki3.com/BracketList"/>
    <dgm:cxn modelId="{3935A0BB-E35B-46C3-AF9C-0EAF9E3B37C8}" type="presParOf" srcId="{5C01DA5A-EDCC-4888-AE77-3E6FCDD6B6C6}" destId="{AD071E86-BC3D-44F9-B71B-EE5D1822979B}" srcOrd="12" destOrd="0" presId="urn:diagrams.loki3.com/BracketList"/>
    <dgm:cxn modelId="{6AA99CE9-67C4-4E51-B984-0C346901AABB}" type="presParOf" srcId="{AD071E86-BC3D-44F9-B71B-EE5D1822979B}" destId="{B405DCBF-79D8-4736-9899-44903CDEA15F}" srcOrd="0" destOrd="0" presId="urn:diagrams.loki3.com/BracketList"/>
    <dgm:cxn modelId="{AEF64A45-AB6C-460D-8B6E-887AB981374B}" type="presParOf" srcId="{AD071E86-BC3D-44F9-B71B-EE5D1822979B}" destId="{01836900-13AC-484D-A50E-F0F0E3B59BD0}" srcOrd="1" destOrd="0" presId="urn:diagrams.loki3.com/BracketList"/>
    <dgm:cxn modelId="{35920C43-ACA3-4906-AE43-70FEEFBABB3F}" type="presParOf" srcId="{AD071E86-BC3D-44F9-B71B-EE5D1822979B}" destId="{F9638022-0344-4E29-842F-2BD3D60405F5}" srcOrd="2" destOrd="0" presId="urn:diagrams.loki3.com/BracketList"/>
    <dgm:cxn modelId="{B44B9AD4-EAD5-42FF-BC10-93DA364B8B2B}" type="presParOf" srcId="{AD071E86-BC3D-44F9-B71B-EE5D1822979B}" destId="{F20892DF-D784-4913-9952-F86ED80488BF}" srcOrd="3" destOrd="0" presId="urn:diagrams.loki3.com/Bracke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E1983B-FEB3-4D5E-9007-52E2202ADE08}">
      <dsp:nvSpPr>
        <dsp:cNvPr id="0" name=""/>
        <dsp:cNvSpPr/>
      </dsp:nvSpPr>
      <dsp:spPr>
        <a:xfrm>
          <a:off x="5264979" y="12470"/>
          <a:ext cx="1246882" cy="12468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b="1" kern="1200" dirty="0" smtClean="0"/>
            <a:t>Assess problem</a:t>
          </a:r>
          <a:endParaRPr lang="en-US" sz="2200" b="1" kern="1200" dirty="0"/>
        </a:p>
      </dsp:txBody>
      <dsp:txXfrm>
        <a:off x="5264979" y="12470"/>
        <a:ext cx="1246882" cy="1246882"/>
      </dsp:txXfrm>
    </dsp:sp>
    <dsp:sp modelId="{53F4817F-4B01-4D63-B159-5B4AA62877DF}">
      <dsp:nvSpPr>
        <dsp:cNvPr id="0" name=""/>
        <dsp:cNvSpPr/>
      </dsp:nvSpPr>
      <dsp:spPr>
        <a:xfrm>
          <a:off x="1447155" y="-644"/>
          <a:ext cx="6097288" cy="6097288"/>
        </a:xfrm>
        <a:prstGeom prst="circularArrow">
          <a:avLst>
            <a:gd name="adj1" fmla="val 3988"/>
            <a:gd name="adj2" fmla="val 250141"/>
            <a:gd name="adj3" fmla="val 20573787"/>
            <a:gd name="adj4" fmla="val 18982333"/>
            <a:gd name="adj5" fmla="val 4652"/>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17A470B-2EEA-4490-812F-E3621517E329}">
      <dsp:nvSpPr>
        <dsp:cNvPr id="0" name=""/>
        <dsp:cNvSpPr/>
      </dsp:nvSpPr>
      <dsp:spPr>
        <a:xfrm>
          <a:off x="6657599" y="2424558"/>
          <a:ext cx="1246882" cy="12468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b="1" kern="1200" dirty="0" smtClean="0"/>
            <a:t>Design</a:t>
          </a:r>
          <a:endParaRPr lang="en-US" sz="2200" b="1" kern="1200" dirty="0"/>
        </a:p>
      </dsp:txBody>
      <dsp:txXfrm>
        <a:off x="6657599" y="2424558"/>
        <a:ext cx="1246882" cy="1246882"/>
      </dsp:txXfrm>
    </dsp:sp>
    <dsp:sp modelId="{20DAF8A8-BD27-4689-98AD-3C44834D0DA1}">
      <dsp:nvSpPr>
        <dsp:cNvPr id="0" name=""/>
        <dsp:cNvSpPr/>
      </dsp:nvSpPr>
      <dsp:spPr>
        <a:xfrm>
          <a:off x="1447155" y="-644"/>
          <a:ext cx="6097288" cy="6097288"/>
        </a:xfrm>
        <a:prstGeom prst="circularArrow">
          <a:avLst>
            <a:gd name="adj1" fmla="val 3988"/>
            <a:gd name="adj2" fmla="val 250141"/>
            <a:gd name="adj3" fmla="val 2147168"/>
            <a:gd name="adj4" fmla="val 776071"/>
            <a:gd name="adj5" fmla="val 4652"/>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C1894EC-3574-4F50-993F-61C2322E127C}">
      <dsp:nvSpPr>
        <dsp:cNvPr id="0" name=""/>
        <dsp:cNvSpPr/>
      </dsp:nvSpPr>
      <dsp:spPr>
        <a:xfrm>
          <a:off x="5013302" y="4836647"/>
          <a:ext cx="1750235" cy="12468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b="1" kern="1200" dirty="0" smtClean="0"/>
            <a:t>Implement</a:t>
          </a:r>
          <a:endParaRPr lang="en-US" sz="2200" b="1" kern="1200" dirty="0"/>
        </a:p>
      </dsp:txBody>
      <dsp:txXfrm>
        <a:off x="5013302" y="4836647"/>
        <a:ext cx="1750235" cy="1246882"/>
      </dsp:txXfrm>
    </dsp:sp>
    <dsp:sp modelId="{DAFC4695-83E4-4B5B-8107-E27943BCA1AA}">
      <dsp:nvSpPr>
        <dsp:cNvPr id="0" name=""/>
        <dsp:cNvSpPr/>
      </dsp:nvSpPr>
      <dsp:spPr>
        <a:xfrm>
          <a:off x="1447155" y="-644"/>
          <a:ext cx="6097288" cy="6097288"/>
        </a:xfrm>
        <a:prstGeom prst="circularArrow">
          <a:avLst>
            <a:gd name="adj1" fmla="val 3988"/>
            <a:gd name="adj2" fmla="val 250141"/>
            <a:gd name="adj3" fmla="val 6111737"/>
            <a:gd name="adj4" fmla="val 4757528"/>
            <a:gd name="adj5" fmla="val 4652"/>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DD2AF99-0A95-48D1-A6EF-8410977B7C7C}">
      <dsp:nvSpPr>
        <dsp:cNvPr id="0" name=""/>
        <dsp:cNvSpPr/>
      </dsp:nvSpPr>
      <dsp:spPr>
        <a:xfrm>
          <a:off x="2479738" y="4836647"/>
          <a:ext cx="1246882" cy="12468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b="1" kern="1200" dirty="0" smtClean="0"/>
            <a:t>Monitor</a:t>
          </a:r>
          <a:endParaRPr lang="en-US" sz="2200" b="1" kern="1200" dirty="0"/>
        </a:p>
      </dsp:txBody>
      <dsp:txXfrm>
        <a:off x="2479738" y="4836647"/>
        <a:ext cx="1246882" cy="1246882"/>
      </dsp:txXfrm>
    </dsp:sp>
    <dsp:sp modelId="{8BCC5C54-C6AF-4323-84AD-02940F03C0FE}">
      <dsp:nvSpPr>
        <dsp:cNvPr id="0" name=""/>
        <dsp:cNvSpPr/>
      </dsp:nvSpPr>
      <dsp:spPr>
        <a:xfrm>
          <a:off x="1447155" y="-644"/>
          <a:ext cx="6097288" cy="6097288"/>
        </a:xfrm>
        <a:prstGeom prst="circularArrow">
          <a:avLst>
            <a:gd name="adj1" fmla="val 3988"/>
            <a:gd name="adj2" fmla="val 250141"/>
            <a:gd name="adj3" fmla="val 9773787"/>
            <a:gd name="adj4" fmla="val 8182333"/>
            <a:gd name="adj5" fmla="val 4652"/>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DB2D73A-51B8-4198-94B5-4807B817EB7F}">
      <dsp:nvSpPr>
        <dsp:cNvPr id="0" name=""/>
        <dsp:cNvSpPr/>
      </dsp:nvSpPr>
      <dsp:spPr>
        <a:xfrm>
          <a:off x="1087118" y="2424558"/>
          <a:ext cx="1246882" cy="12468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b="1" kern="1200" dirty="0" smtClean="0"/>
            <a:t>Evaluate</a:t>
          </a:r>
          <a:endParaRPr lang="en-US" sz="2200" b="1" kern="1200" dirty="0"/>
        </a:p>
      </dsp:txBody>
      <dsp:txXfrm>
        <a:off x="1087118" y="2424558"/>
        <a:ext cx="1246882" cy="1246882"/>
      </dsp:txXfrm>
    </dsp:sp>
    <dsp:sp modelId="{A4482440-556F-49D4-8F93-65AD66D241E7}">
      <dsp:nvSpPr>
        <dsp:cNvPr id="0" name=""/>
        <dsp:cNvSpPr/>
      </dsp:nvSpPr>
      <dsp:spPr>
        <a:xfrm>
          <a:off x="1447155" y="-644"/>
          <a:ext cx="6097288" cy="6097288"/>
        </a:xfrm>
        <a:prstGeom prst="circularArrow">
          <a:avLst>
            <a:gd name="adj1" fmla="val 3988"/>
            <a:gd name="adj2" fmla="val 250141"/>
            <a:gd name="adj3" fmla="val 13167525"/>
            <a:gd name="adj4" fmla="val 11576071"/>
            <a:gd name="adj5" fmla="val 4652"/>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B49079-27FD-40F9-93F6-3BB674C333D5}">
      <dsp:nvSpPr>
        <dsp:cNvPr id="0" name=""/>
        <dsp:cNvSpPr/>
      </dsp:nvSpPr>
      <dsp:spPr>
        <a:xfrm>
          <a:off x="2479738" y="12470"/>
          <a:ext cx="1246882" cy="12468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b="1" kern="1200" dirty="0" smtClean="0"/>
            <a:t>Adjust</a:t>
          </a:r>
          <a:endParaRPr lang="en-US" sz="2200" b="1" kern="1200" dirty="0"/>
        </a:p>
      </dsp:txBody>
      <dsp:txXfrm>
        <a:off x="2479738" y="12470"/>
        <a:ext cx="1246882" cy="1246882"/>
      </dsp:txXfrm>
    </dsp:sp>
    <dsp:sp modelId="{56E4DF8F-5ACC-48C4-9161-7DBD541ECAD4}">
      <dsp:nvSpPr>
        <dsp:cNvPr id="0" name=""/>
        <dsp:cNvSpPr/>
      </dsp:nvSpPr>
      <dsp:spPr>
        <a:xfrm>
          <a:off x="1447155" y="-644"/>
          <a:ext cx="6097288" cy="6097288"/>
        </a:xfrm>
        <a:prstGeom prst="circularArrow">
          <a:avLst>
            <a:gd name="adj1" fmla="val 3988"/>
            <a:gd name="adj2" fmla="val 250141"/>
            <a:gd name="adj3" fmla="val 16911737"/>
            <a:gd name="adj4" fmla="val 15238121"/>
            <a:gd name="adj5" fmla="val 4652"/>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FB5D84-D622-4D78-96A2-7881810EA03C}">
      <dsp:nvSpPr>
        <dsp:cNvPr id="0" name=""/>
        <dsp:cNvSpPr/>
      </dsp:nvSpPr>
      <dsp:spPr>
        <a:xfrm>
          <a:off x="1142253" y="0"/>
          <a:ext cx="1754092" cy="852640"/>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933450">
            <a:lnSpc>
              <a:spcPct val="90000"/>
            </a:lnSpc>
            <a:spcBef>
              <a:spcPct val="0"/>
            </a:spcBef>
            <a:spcAft>
              <a:spcPct val="35000"/>
            </a:spcAft>
          </a:pPr>
          <a:r>
            <a:rPr lang="en-ZA" sz="2100" kern="1200" dirty="0" smtClean="0"/>
            <a:t>Reducing uncertainty</a:t>
          </a:r>
          <a:endParaRPr lang="en-US" sz="2100" kern="1200" dirty="0"/>
        </a:p>
      </dsp:txBody>
      <dsp:txXfrm>
        <a:off x="1142253" y="0"/>
        <a:ext cx="1754092" cy="852640"/>
      </dsp:txXfrm>
    </dsp:sp>
    <dsp:sp modelId="{E2F66183-467C-4A5B-AB9C-F07FD291974D}">
      <dsp:nvSpPr>
        <dsp:cNvPr id="0" name=""/>
        <dsp:cNvSpPr/>
      </dsp:nvSpPr>
      <dsp:spPr>
        <a:xfrm>
          <a:off x="1524300" y="886546"/>
          <a:ext cx="990000" cy="672572"/>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933450">
            <a:lnSpc>
              <a:spcPct val="90000"/>
            </a:lnSpc>
            <a:spcBef>
              <a:spcPct val="0"/>
            </a:spcBef>
            <a:spcAft>
              <a:spcPct val="35000"/>
            </a:spcAft>
          </a:pPr>
          <a:r>
            <a:rPr lang="en-ZA" sz="2100" kern="1200" dirty="0" smtClean="0"/>
            <a:t>Active learning</a:t>
          </a:r>
        </a:p>
      </dsp:txBody>
      <dsp:txXfrm>
        <a:off x="1524300" y="886546"/>
        <a:ext cx="990000" cy="672572"/>
      </dsp:txXfrm>
    </dsp:sp>
    <dsp:sp modelId="{28507AF6-B6F0-450F-983C-63787051BB5A}">
      <dsp:nvSpPr>
        <dsp:cNvPr id="0" name=""/>
        <dsp:cNvSpPr/>
      </dsp:nvSpPr>
      <dsp:spPr>
        <a:xfrm>
          <a:off x="1074300" y="1592748"/>
          <a:ext cx="1890000" cy="672572"/>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933450">
            <a:lnSpc>
              <a:spcPct val="90000"/>
            </a:lnSpc>
            <a:spcBef>
              <a:spcPct val="0"/>
            </a:spcBef>
            <a:spcAft>
              <a:spcPct val="35000"/>
            </a:spcAft>
          </a:pPr>
          <a:r>
            <a:rPr lang="en-ZA" sz="2100" kern="1200" dirty="0" smtClean="0"/>
            <a:t>Informed decision-making</a:t>
          </a:r>
        </a:p>
      </dsp:txBody>
      <dsp:txXfrm>
        <a:off x="1074300" y="1592748"/>
        <a:ext cx="1890000" cy="672572"/>
      </dsp:txXfrm>
    </dsp:sp>
    <dsp:sp modelId="{209BA6F6-6CF3-4BEA-924F-9BEB65057B70}">
      <dsp:nvSpPr>
        <dsp:cNvPr id="0" name=""/>
        <dsp:cNvSpPr/>
      </dsp:nvSpPr>
      <dsp:spPr>
        <a:xfrm>
          <a:off x="309300" y="2299227"/>
          <a:ext cx="3420000" cy="672572"/>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933450">
            <a:lnSpc>
              <a:spcPct val="90000"/>
            </a:lnSpc>
            <a:spcBef>
              <a:spcPct val="0"/>
            </a:spcBef>
            <a:spcAft>
              <a:spcPct val="35000"/>
            </a:spcAft>
          </a:pPr>
          <a:r>
            <a:rPr lang="en-ZA" sz="2100" kern="1200" dirty="0" smtClean="0"/>
            <a:t>Formal, structured, systematic: not just trial and error</a:t>
          </a:r>
        </a:p>
      </dsp:txBody>
      <dsp:txXfrm>
        <a:off x="309300" y="2299227"/>
        <a:ext cx="3420000" cy="67257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54073A-96A7-421D-87A5-951C7D103C21}">
      <dsp:nvSpPr>
        <dsp:cNvPr id="0" name=""/>
        <dsp:cNvSpPr/>
      </dsp:nvSpPr>
      <dsp:spPr>
        <a:xfrm>
          <a:off x="-5982830" y="-916094"/>
          <a:ext cx="7126927" cy="7126927"/>
        </a:xfrm>
        <a:prstGeom prst="blockArc">
          <a:avLst>
            <a:gd name="adj1" fmla="val 18900000"/>
            <a:gd name="adj2" fmla="val 2700000"/>
            <a:gd name="adj3" fmla="val 303"/>
          </a:avLst>
        </a:pr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58A823A-9EF4-4A86-950B-BEF747C15BB7}">
      <dsp:nvSpPr>
        <dsp:cNvPr id="0" name=""/>
        <dsp:cNvSpPr/>
      </dsp:nvSpPr>
      <dsp:spPr>
        <a:xfrm>
          <a:off x="371425" y="240698"/>
          <a:ext cx="8244689" cy="481185"/>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941" tIns="66040" rIns="66040" bIns="66040" numCol="1" spcCol="1270" anchor="ctr" anchorCtr="0">
          <a:noAutofit/>
        </a:bodyPr>
        <a:lstStyle/>
        <a:p>
          <a:pPr lvl="0" algn="l" defTabSz="1155700">
            <a:lnSpc>
              <a:spcPct val="90000"/>
            </a:lnSpc>
            <a:spcBef>
              <a:spcPct val="0"/>
            </a:spcBef>
            <a:spcAft>
              <a:spcPct val="35000"/>
            </a:spcAft>
          </a:pPr>
          <a:r>
            <a:rPr lang="en-ZA" sz="2600" kern="1200" dirty="0" smtClean="0"/>
            <a:t>Quarterly, Annual and Multi-year work plans and budget</a:t>
          </a:r>
          <a:endParaRPr lang="en-ZA" sz="2600" kern="1200" dirty="0" smtClean="0"/>
        </a:p>
      </dsp:txBody>
      <dsp:txXfrm>
        <a:off x="371425" y="240698"/>
        <a:ext cx="8244689" cy="481185"/>
      </dsp:txXfrm>
    </dsp:sp>
    <dsp:sp modelId="{FEFA69E3-06A0-4978-923C-F310B62FA5DF}">
      <dsp:nvSpPr>
        <dsp:cNvPr id="0" name=""/>
        <dsp:cNvSpPr/>
      </dsp:nvSpPr>
      <dsp:spPr>
        <a:xfrm>
          <a:off x="70684" y="180550"/>
          <a:ext cx="601482" cy="601482"/>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CC51AF8-67C2-4DA5-B100-B338D759FB58}">
      <dsp:nvSpPr>
        <dsp:cNvPr id="0" name=""/>
        <dsp:cNvSpPr/>
      </dsp:nvSpPr>
      <dsp:spPr>
        <a:xfrm>
          <a:off x="807182" y="962901"/>
          <a:ext cx="7808932" cy="481185"/>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941" tIns="66040" rIns="66040" bIns="66040" numCol="1" spcCol="1270" anchor="ctr" anchorCtr="0">
          <a:noAutofit/>
        </a:bodyPr>
        <a:lstStyle/>
        <a:p>
          <a:pPr lvl="0" algn="l" defTabSz="1155700">
            <a:lnSpc>
              <a:spcPct val="90000"/>
            </a:lnSpc>
            <a:spcBef>
              <a:spcPct val="0"/>
            </a:spcBef>
            <a:spcAft>
              <a:spcPct val="35000"/>
            </a:spcAft>
          </a:pPr>
          <a:r>
            <a:rPr lang="en-ZA" sz="2600" kern="1200" dirty="0" smtClean="0"/>
            <a:t>Project Implementation Reports (annual, quarterly)</a:t>
          </a:r>
          <a:endParaRPr lang="en-ZA" sz="2600" kern="1200" dirty="0" smtClean="0"/>
        </a:p>
      </dsp:txBody>
      <dsp:txXfrm>
        <a:off x="807182" y="962901"/>
        <a:ext cx="7808932" cy="481185"/>
      </dsp:txXfrm>
    </dsp:sp>
    <dsp:sp modelId="{E5777837-3FEF-4EF5-A321-BD75FCF9853E}">
      <dsp:nvSpPr>
        <dsp:cNvPr id="0" name=""/>
        <dsp:cNvSpPr/>
      </dsp:nvSpPr>
      <dsp:spPr>
        <a:xfrm>
          <a:off x="506441" y="902752"/>
          <a:ext cx="601482" cy="601482"/>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CD7A393-F014-4824-B5A6-292F6E322712}">
      <dsp:nvSpPr>
        <dsp:cNvPr id="0" name=""/>
        <dsp:cNvSpPr/>
      </dsp:nvSpPr>
      <dsp:spPr>
        <a:xfrm>
          <a:off x="1045975" y="1684573"/>
          <a:ext cx="7570139" cy="481185"/>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941" tIns="66040" rIns="66040" bIns="66040" numCol="1" spcCol="1270" anchor="ctr" anchorCtr="0">
          <a:noAutofit/>
        </a:bodyPr>
        <a:lstStyle/>
        <a:p>
          <a:pPr lvl="0" algn="l" defTabSz="1155700">
            <a:lnSpc>
              <a:spcPct val="90000"/>
            </a:lnSpc>
            <a:spcBef>
              <a:spcPct val="0"/>
            </a:spcBef>
            <a:spcAft>
              <a:spcPct val="35000"/>
            </a:spcAft>
          </a:pPr>
          <a:r>
            <a:rPr lang="en-US" sz="2600" kern="1200" smtClean="0"/>
            <a:t>Midterm Review (MTR) – Terminal Evaluation (TE)</a:t>
          </a:r>
          <a:endParaRPr lang="en-US" sz="2600" kern="1200"/>
        </a:p>
      </dsp:txBody>
      <dsp:txXfrm>
        <a:off x="1045975" y="1684573"/>
        <a:ext cx="7570139" cy="481185"/>
      </dsp:txXfrm>
    </dsp:sp>
    <dsp:sp modelId="{7B6F93CB-5F6C-4603-A9E8-AABC8FC2A275}">
      <dsp:nvSpPr>
        <dsp:cNvPr id="0" name=""/>
        <dsp:cNvSpPr/>
      </dsp:nvSpPr>
      <dsp:spPr>
        <a:xfrm>
          <a:off x="745234" y="1624425"/>
          <a:ext cx="601482" cy="601482"/>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36A98DD-9A65-4562-BC8E-61932DDBEB16}">
      <dsp:nvSpPr>
        <dsp:cNvPr id="0" name=""/>
        <dsp:cNvSpPr/>
      </dsp:nvSpPr>
      <dsp:spPr>
        <a:xfrm>
          <a:off x="1122219" y="2406776"/>
          <a:ext cx="7493895" cy="481185"/>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941" tIns="66040" rIns="66040" bIns="66040" numCol="1" spcCol="1270" anchor="ctr" anchorCtr="0">
          <a:noAutofit/>
        </a:bodyPr>
        <a:lstStyle/>
        <a:p>
          <a:pPr lvl="0" algn="l" defTabSz="1155700">
            <a:lnSpc>
              <a:spcPct val="90000"/>
            </a:lnSpc>
            <a:spcBef>
              <a:spcPct val="0"/>
            </a:spcBef>
            <a:spcAft>
              <a:spcPct val="35000"/>
            </a:spcAft>
          </a:pPr>
          <a:r>
            <a:rPr lang="en-ZA" sz="2600" kern="1200" dirty="0" smtClean="0"/>
            <a:t>Field Visits, Consultations</a:t>
          </a:r>
          <a:endParaRPr lang="en-ZA" sz="2600" kern="1200" dirty="0" smtClean="0"/>
        </a:p>
      </dsp:txBody>
      <dsp:txXfrm>
        <a:off x="1122219" y="2406776"/>
        <a:ext cx="7493895" cy="481185"/>
      </dsp:txXfrm>
    </dsp:sp>
    <dsp:sp modelId="{E2BCA7D2-3F0A-4073-B7D1-A25310CC1B00}">
      <dsp:nvSpPr>
        <dsp:cNvPr id="0" name=""/>
        <dsp:cNvSpPr/>
      </dsp:nvSpPr>
      <dsp:spPr>
        <a:xfrm>
          <a:off x="821478" y="2346627"/>
          <a:ext cx="601482" cy="601482"/>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D9DD2F9-6FD5-45CE-B773-75AD2CDBEE67}">
      <dsp:nvSpPr>
        <dsp:cNvPr id="0" name=""/>
        <dsp:cNvSpPr/>
      </dsp:nvSpPr>
      <dsp:spPr>
        <a:xfrm>
          <a:off x="1045975" y="3128978"/>
          <a:ext cx="7570139" cy="481185"/>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941" tIns="66040" rIns="66040" bIns="66040" numCol="1" spcCol="1270" anchor="ctr" anchorCtr="0">
          <a:noAutofit/>
        </a:bodyPr>
        <a:lstStyle/>
        <a:p>
          <a:pPr lvl="0" algn="l" defTabSz="1155700">
            <a:lnSpc>
              <a:spcPct val="90000"/>
            </a:lnSpc>
            <a:spcBef>
              <a:spcPct val="0"/>
            </a:spcBef>
            <a:spcAft>
              <a:spcPct val="35000"/>
            </a:spcAft>
          </a:pPr>
          <a:r>
            <a:rPr lang="en-ZA" sz="2600" kern="1200" dirty="0" smtClean="0"/>
            <a:t>Impact Assessments</a:t>
          </a:r>
          <a:endParaRPr lang="en-ZA" sz="2600" kern="1200" dirty="0" smtClean="0"/>
        </a:p>
      </dsp:txBody>
      <dsp:txXfrm>
        <a:off x="1045975" y="3128978"/>
        <a:ext cx="7570139" cy="481185"/>
      </dsp:txXfrm>
    </dsp:sp>
    <dsp:sp modelId="{5BAF4A17-1839-4B0F-8B50-9902E5BBECBE}">
      <dsp:nvSpPr>
        <dsp:cNvPr id="0" name=""/>
        <dsp:cNvSpPr/>
      </dsp:nvSpPr>
      <dsp:spPr>
        <a:xfrm>
          <a:off x="745234" y="3068830"/>
          <a:ext cx="601482" cy="601482"/>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1D70892-82CE-4148-ACD5-23CF84BB1477}">
      <dsp:nvSpPr>
        <dsp:cNvPr id="0" name=""/>
        <dsp:cNvSpPr/>
      </dsp:nvSpPr>
      <dsp:spPr>
        <a:xfrm>
          <a:off x="807182" y="3850651"/>
          <a:ext cx="7808932" cy="481185"/>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941" tIns="66040" rIns="66040" bIns="66040" numCol="1" spcCol="1270" anchor="ctr" anchorCtr="0">
          <a:noAutofit/>
        </a:bodyPr>
        <a:lstStyle/>
        <a:p>
          <a:pPr lvl="0" algn="l" defTabSz="1155700">
            <a:lnSpc>
              <a:spcPct val="90000"/>
            </a:lnSpc>
            <a:spcBef>
              <a:spcPct val="0"/>
            </a:spcBef>
            <a:spcAft>
              <a:spcPct val="35000"/>
            </a:spcAft>
          </a:pPr>
          <a:r>
            <a:rPr lang="es-PA" sz="2600" kern="1200" dirty="0" err="1" smtClean="0"/>
            <a:t>Technical</a:t>
          </a:r>
          <a:r>
            <a:rPr lang="es-PA" sz="2600" kern="1200" dirty="0" smtClean="0"/>
            <a:t> </a:t>
          </a:r>
          <a:r>
            <a:rPr lang="es-PA" sz="2600" kern="1200" dirty="0" err="1" smtClean="0"/>
            <a:t>Reports</a:t>
          </a:r>
          <a:endParaRPr lang="en-US" sz="2600" kern="1200" dirty="0"/>
        </a:p>
      </dsp:txBody>
      <dsp:txXfrm>
        <a:off x="807182" y="3850651"/>
        <a:ext cx="7808932" cy="481185"/>
      </dsp:txXfrm>
    </dsp:sp>
    <dsp:sp modelId="{F01541AA-4605-4F82-A7C1-42F7D2A689DA}">
      <dsp:nvSpPr>
        <dsp:cNvPr id="0" name=""/>
        <dsp:cNvSpPr/>
      </dsp:nvSpPr>
      <dsp:spPr>
        <a:xfrm>
          <a:off x="506441" y="3790502"/>
          <a:ext cx="601482" cy="601482"/>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DE7E665-1812-4C35-897A-A98AB295C415}">
      <dsp:nvSpPr>
        <dsp:cNvPr id="0" name=""/>
        <dsp:cNvSpPr/>
      </dsp:nvSpPr>
      <dsp:spPr>
        <a:xfrm>
          <a:off x="371425" y="4572853"/>
          <a:ext cx="8244689" cy="481185"/>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941" tIns="66040" rIns="66040" bIns="66040" numCol="1" spcCol="1270" anchor="ctr" anchorCtr="0">
          <a:noAutofit/>
        </a:bodyPr>
        <a:lstStyle/>
        <a:p>
          <a:pPr lvl="0" algn="l" defTabSz="1155700">
            <a:lnSpc>
              <a:spcPct val="90000"/>
            </a:lnSpc>
            <a:spcBef>
              <a:spcPct val="0"/>
            </a:spcBef>
            <a:spcAft>
              <a:spcPct val="35000"/>
            </a:spcAft>
          </a:pPr>
          <a:r>
            <a:rPr lang="en-ZA" sz="2600" kern="1200" smtClean="0"/>
            <a:t>Results Framework / LogFrame</a:t>
          </a:r>
          <a:endParaRPr lang="en-ZA" sz="2600" kern="1200" dirty="0" smtClean="0"/>
        </a:p>
      </dsp:txBody>
      <dsp:txXfrm>
        <a:off x="371425" y="4572853"/>
        <a:ext cx="8244689" cy="481185"/>
      </dsp:txXfrm>
    </dsp:sp>
    <dsp:sp modelId="{45994C47-3B95-4BF0-BDE3-8AE1D9F79AE3}">
      <dsp:nvSpPr>
        <dsp:cNvPr id="0" name=""/>
        <dsp:cNvSpPr/>
      </dsp:nvSpPr>
      <dsp:spPr>
        <a:xfrm>
          <a:off x="70684" y="4512705"/>
          <a:ext cx="601482" cy="601482"/>
        </a:xfrm>
        <a:prstGeom prst="ellipse">
          <a:avLst/>
        </a:prstGeom>
        <a:solidFill>
          <a:schemeClr val="lt1">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D06507-7484-4804-AFCA-8A21A44A4927}">
      <dsp:nvSpPr>
        <dsp:cNvPr id="0" name=""/>
        <dsp:cNvSpPr/>
      </dsp:nvSpPr>
      <dsp:spPr>
        <a:xfrm>
          <a:off x="2699385" y="1298"/>
          <a:ext cx="4977765" cy="2251363"/>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en-US" sz="3500" kern="1200" dirty="0" smtClean="0"/>
            <a:t>projects </a:t>
          </a:r>
          <a:r>
            <a:rPr lang="en-US" sz="3500" kern="1200" dirty="0" smtClean="0"/>
            <a:t>are complex and                        therefore likely to face risks and challenges</a:t>
          </a:r>
          <a:endParaRPr lang="en-US" sz="3500" kern="1200" dirty="0"/>
        </a:p>
      </dsp:txBody>
      <dsp:txXfrm>
        <a:off x="2699385" y="1298"/>
        <a:ext cx="4977765" cy="2251363"/>
      </dsp:txXfrm>
    </dsp:sp>
    <dsp:sp modelId="{4D5D56DC-9D4F-40FA-AA34-809D6CB5B35B}">
      <dsp:nvSpPr>
        <dsp:cNvPr id="0" name=""/>
        <dsp:cNvSpPr/>
      </dsp:nvSpPr>
      <dsp:spPr>
        <a:xfrm>
          <a:off x="247649" y="1298"/>
          <a:ext cx="2228850" cy="2251363"/>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1000" r="-1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5271923-D1EB-4721-90A5-8F5AEABB4DA3}">
      <dsp:nvSpPr>
        <dsp:cNvPr id="0" name=""/>
        <dsp:cNvSpPr/>
      </dsp:nvSpPr>
      <dsp:spPr>
        <a:xfrm>
          <a:off x="247649" y="2624137"/>
          <a:ext cx="4977765" cy="2251363"/>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en-US" sz="3500" kern="1200" dirty="0" smtClean="0"/>
            <a:t>Strengthen project and portfolio management (efficiency and effectiveness)</a:t>
          </a:r>
        </a:p>
      </dsp:txBody>
      <dsp:txXfrm>
        <a:off x="247649" y="2624137"/>
        <a:ext cx="4977765" cy="2251363"/>
      </dsp:txXfrm>
    </dsp:sp>
    <dsp:sp modelId="{9E6A707D-19CD-4583-B6EB-663931A59AF8}">
      <dsp:nvSpPr>
        <dsp:cNvPr id="0" name=""/>
        <dsp:cNvSpPr/>
      </dsp:nvSpPr>
      <dsp:spPr>
        <a:xfrm>
          <a:off x="5448300" y="2624137"/>
          <a:ext cx="2228850" cy="2251363"/>
        </a:xfrm>
        <a:prstGeom prst="rect">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6000" r="-6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40FF35-C612-4457-A8D6-C5615A75976D}">
      <dsp:nvSpPr>
        <dsp:cNvPr id="0" name=""/>
        <dsp:cNvSpPr/>
      </dsp:nvSpPr>
      <dsp:spPr>
        <a:xfrm>
          <a:off x="4316" y="209168"/>
          <a:ext cx="2207641" cy="336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43180" rIns="120904" bIns="43180" numCol="1" spcCol="1270" anchor="ctr" anchorCtr="0">
          <a:noAutofit/>
        </a:bodyPr>
        <a:lstStyle/>
        <a:p>
          <a:pPr lvl="0" algn="r" defTabSz="755650">
            <a:lnSpc>
              <a:spcPct val="90000"/>
            </a:lnSpc>
            <a:spcBef>
              <a:spcPct val="0"/>
            </a:spcBef>
            <a:spcAft>
              <a:spcPct val="35000"/>
            </a:spcAft>
          </a:pPr>
          <a:r>
            <a:rPr lang="en-US" sz="1700" b="0" kern="1200" dirty="0" smtClean="0"/>
            <a:t>ENVIRONMENTAL</a:t>
          </a:r>
          <a:endParaRPr lang="en-US" sz="1700" kern="1200" dirty="0"/>
        </a:p>
      </dsp:txBody>
      <dsp:txXfrm>
        <a:off x="4316" y="209168"/>
        <a:ext cx="2207641" cy="336600"/>
      </dsp:txXfrm>
    </dsp:sp>
    <dsp:sp modelId="{EF9B691D-C5A6-4B54-B0D6-F671784ADCB5}">
      <dsp:nvSpPr>
        <dsp:cNvPr id="0" name=""/>
        <dsp:cNvSpPr/>
      </dsp:nvSpPr>
      <dsp:spPr>
        <a:xfrm>
          <a:off x="2211958" y="51387"/>
          <a:ext cx="441528" cy="652162"/>
        </a:xfrm>
        <a:prstGeom prst="leftBrace">
          <a:avLst>
            <a:gd name="adj1" fmla="val 35000"/>
            <a:gd name="adj2" fmla="val 50000"/>
          </a:avLst>
        </a:pr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2FCB89-3CCD-4542-AC99-70804C4D3247}">
      <dsp:nvSpPr>
        <dsp:cNvPr id="0" name=""/>
        <dsp:cNvSpPr/>
      </dsp:nvSpPr>
      <dsp:spPr>
        <a:xfrm>
          <a:off x="2830097" y="51387"/>
          <a:ext cx="6004786" cy="652162"/>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171450" lvl="1" indent="-171450" algn="l" defTabSz="755650">
            <a:lnSpc>
              <a:spcPct val="90000"/>
            </a:lnSpc>
            <a:spcBef>
              <a:spcPct val="0"/>
            </a:spcBef>
            <a:spcAft>
              <a:spcPct val="15000"/>
            </a:spcAft>
            <a:buChar char="••"/>
          </a:pPr>
          <a:r>
            <a:rPr lang="en-US" sz="1700" b="0" kern="1200" dirty="0" smtClean="0"/>
            <a:t>Natural disasters</a:t>
          </a:r>
          <a:endParaRPr lang="en-US" sz="1700" b="0" kern="1200" dirty="0"/>
        </a:p>
        <a:p>
          <a:pPr marL="171450" lvl="1" indent="-171450" algn="l" defTabSz="755650">
            <a:lnSpc>
              <a:spcPct val="90000"/>
            </a:lnSpc>
            <a:spcBef>
              <a:spcPct val="0"/>
            </a:spcBef>
            <a:spcAft>
              <a:spcPct val="15000"/>
            </a:spcAft>
            <a:buChar char="••"/>
          </a:pPr>
          <a:r>
            <a:rPr lang="en-US" sz="1700" b="0" kern="1200" dirty="0" smtClean="0"/>
            <a:t>Seasonal extremes</a:t>
          </a:r>
          <a:endParaRPr lang="en-US" sz="1700" b="0" kern="1200" dirty="0"/>
        </a:p>
      </dsp:txBody>
      <dsp:txXfrm>
        <a:off x="2830097" y="51387"/>
        <a:ext cx="6004786" cy="652162"/>
      </dsp:txXfrm>
    </dsp:sp>
    <dsp:sp modelId="{87C6ACBB-30C7-4D28-92A1-E7A45BBC4FBA}">
      <dsp:nvSpPr>
        <dsp:cNvPr id="0" name=""/>
        <dsp:cNvSpPr/>
      </dsp:nvSpPr>
      <dsp:spPr>
        <a:xfrm>
          <a:off x="4316" y="922531"/>
          <a:ext cx="2207641" cy="336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43180" rIns="120904" bIns="43180" numCol="1" spcCol="1270" anchor="ctr" anchorCtr="0">
          <a:noAutofit/>
        </a:bodyPr>
        <a:lstStyle/>
        <a:p>
          <a:pPr lvl="0" algn="r" defTabSz="755650">
            <a:lnSpc>
              <a:spcPct val="90000"/>
            </a:lnSpc>
            <a:spcBef>
              <a:spcPct val="0"/>
            </a:spcBef>
            <a:spcAft>
              <a:spcPct val="35000"/>
            </a:spcAft>
          </a:pPr>
          <a:r>
            <a:rPr lang="en-US" sz="1700" b="0" kern="1200" dirty="0" smtClean="0"/>
            <a:t>FINANCIAL</a:t>
          </a:r>
          <a:endParaRPr lang="en-US" sz="1700" b="0" kern="1200" dirty="0"/>
        </a:p>
      </dsp:txBody>
      <dsp:txXfrm>
        <a:off x="4316" y="922531"/>
        <a:ext cx="2207641" cy="336600"/>
      </dsp:txXfrm>
    </dsp:sp>
    <dsp:sp modelId="{18F0C12A-FB26-492F-9A19-4169DE71E64C}">
      <dsp:nvSpPr>
        <dsp:cNvPr id="0" name=""/>
        <dsp:cNvSpPr/>
      </dsp:nvSpPr>
      <dsp:spPr>
        <a:xfrm>
          <a:off x="2211958" y="764749"/>
          <a:ext cx="441528" cy="652162"/>
        </a:xfrm>
        <a:prstGeom prst="leftBrace">
          <a:avLst>
            <a:gd name="adj1" fmla="val 35000"/>
            <a:gd name="adj2" fmla="val 50000"/>
          </a:avLst>
        </a:pr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E87A85-CEBD-4EF7-9206-9641CADDA4B5}">
      <dsp:nvSpPr>
        <dsp:cNvPr id="0" name=""/>
        <dsp:cNvSpPr/>
      </dsp:nvSpPr>
      <dsp:spPr>
        <a:xfrm>
          <a:off x="2830097" y="764749"/>
          <a:ext cx="6004786" cy="652162"/>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171450" lvl="1" indent="-171450" algn="l" defTabSz="755650">
            <a:lnSpc>
              <a:spcPct val="90000"/>
            </a:lnSpc>
            <a:spcBef>
              <a:spcPct val="0"/>
            </a:spcBef>
            <a:spcAft>
              <a:spcPct val="15000"/>
            </a:spcAft>
            <a:buChar char="••"/>
          </a:pPr>
          <a:r>
            <a:rPr lang="en-US" sz="1700" b="0" kern="1200" dirty="0" smtClean="0"/>
            <a:t>External: interest rates, exchange rate fluctuations, etc.</a:t>
          </a:r>
          <a:endParaRPr lang="en-US" sz="1700" b="0" kern="1200" dirty="0"/>
        </a:p>
        <a:p>
          <a:pPr marL="171450" lvl="1" indent="-171450" algn="l" defTabSz="755650">
            <a:lnSpc>
              <a:spcPct val="90000"/>
            </a:lnSpc>
            <a:spcBef>
              <a:spcPct val="0"/>
            </a:spcBef>
            <a:spcAft>
              <a:spcPct val="15000"/>
            </a:spcAft>
            <a:buChar char="••"/>
          </a:pPr>
          <a:r>
            <a:rPr lang="en-US" sz="1700" b="0" kern="1200" dirty="0" smtClean="0"/>
            <a:t>Internal: co-funding difficulties; financial mechanisms</a:t>
          </a:r>
          <a:endParaRPr lang="en-US" sz="1700" b="0" kern="1200" dirty="0"/>
        </a:p>
      </dsp:txBody>
      <dsp:txXfrm>
        <a:off x="2830097" y="764749"/>
        <a:ext cx="6004786" cy="652162"/>
      </dsp:txXfrm>
    </dsp:sp>
    <dsp:sp modelId="{CF7ECAE8-0917-4AD7-AA37-63260C3436EA}">
      <dsp:nvSpPr>
        <dsp:cNvPr id="0" name=""/>
        <dsp:cNvSpPr/>
      </dsp:nvSpPr>
      <dsp:spPr>
        <a:xfrm>
          <a:off x="4316" y="1772637"/>
          <a:ext cx="2207641" cy="336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43180" rIns="120904" bIns="43180" numCol="1" spcCol="1270" anchor="ctr" anchorCtr="0">
          <a:noAutofit/>
        </a:bodyPr>
        <a:lstStyle/>
        <a:p>
          <a:pPr lvl="0" algn="r" defTabSz="755650">
            <a:lnSpc>
              <a:spcPct val="90000"/>
            </a:lnSpc>
            <a:spcBef>
              <a:spcPct val="0"/>
            </a:spcBef>
            <a:spcAft>
              <a:spcPct val="35000"/>
            </a:spcAft>
          </a:pPr>
          <a:r>
            <a:rPr lang="en-US" sz="1700" b="0" kern="1200" dirty="0" smtClean="0"/>
            <a:t>OPERATIONAL </a:t>
          </a:r>
          <a:endParaRPr lang="en-US" sz="1700" b="0" kern="1200" dirty="0"/>
        </a:p>
      </dsp:txBody>
      <dsp:txXfrm>
        <a:off x="4316" y="1772637"/>
        <a:ext cx="2207641" cy="336600"/>
      </dsp:txXfrm>
    </dsp:sp>
    <dsp:sp modelId="{5AFF8D8A-B746-483A-B35C-C68CFFEB7910}">
      <dsp:nvSpPr>
        <dsp:cNvPr id="0" name=""/>
        <dsp:cNvSpPr/>
      </dsp:nvSpPr>
      <dsp:spPr>
        <a:xfrm>
          <a:off x="2211958" y="1478112"/>
          <a:ext cx="441528" cy="925650"/>
        </a:xfrm>
        <a:prstGeom prst="leftBrace">
          <a:avLst>
            <a:gd name="adj1" fmla="val 35000"/>
            <a:gd name="adj2" fmla="val 50000"/>
          </a:avLst>
        </a:pr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06BC6D-9E17-4C07-A5E0-473A91E53382}">
      <dsp:nvSpPr>
        <dsp:cNvPr id="0" name=""/>
        <dsp:cNvSpPr/>
      </dsp:nvSpPr>
      <dsp:spPr>
        <a:xfrm>
          <a:off x="2830097" y="1478112"/>
          <a:ext cx="6004786" cy="925650"/>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171450" lvl="1" indent="-171450" algn="l" defTabSz="755650">
            <a:lnSpc>
              <a:spcPct val="90000"/>
            </a:lnSpc>
            <a:spcBef>
              <a:spcPct val="0"/>
            </a:spcBef>
            <a:spcAft>
              <a:spcPct val="15000"/>
            </a:spcAft>
            <a:buChar char="••"/>
          </a:pPr>
          <a:r>
            <a:rPr lang="en-US" sz="1700" b="0" kern="1200" dirty="0" smtClean="0"/>
            <a:t>Complex design </a:t>
          </a:r>
          <a:endParaRPr lang="en-US" sz="1700" b="0" kern="1200" dirty="0"/>
        </a:p>
        <a:p>
          <a:pPr marL="171450" lvl="1" indent="-171450" algn="l" defTabSz="755650">
            <a:lnSpc>
              <a:spcPct val="90000"/>
            </a:lnSpc>
            <a:spcBef>
              <a:spcPct val="0"/>
            </a:spcBef>
            <a:spcAft>
              <a:spcPct val="15000"/>
            </a:spcAft>
            <a:buChar char="••"/>
          </a:pPr>
          <a:r>
            <a:rPr lang="en-US" sz="1700" b="0" kern="1200" dirty="0" smtClean="0"/>
            <a:t>Negligence/incompetence</a:t>
          </a:r>
          <a:endParaRPr lang="en-US" sz="1700" b="0" kern="1200" dirty="0"/>
        </a:p>
        <a:p>
          <a:pPr marL="171450" lvl="1" indent="-171450" algn="l" defTabSz="755650">
            <a:lnSpc>
              <a:spcPct val="90000"/>
            </a:lnSpc>
            <a:spcBef>
              <a:spcPct val="0"/>
            </a:spcBef>
            <a:spcAft>
              <a:spcPct val="15000"/>
            </a:spcAft>
            <a:buChar char="••"/>
          </a:pPr>
          <a:r>
            <a:rPr lang="en-US" sz="1700" b="0" kern="1200" dirty="0"/>
            <a:t>Poor </a:t>
          </a:r>
          <a:r>
            <a:rPr lang="en-US" sz="1700" b="0" kern="1200" dirty="0" smtClean="0"/>
            <a:t>M&amp;E; slow delivery</a:t>
          </a:r>
          <a:endParaRPr lang="en-US" sz="1700" b="0" kern="1200" dirty="0"/>
        </a:p>
      </dsp:txBody>
      <dsp:txXfrm>
        <a:off x="2830097" y="1478112"/>
        <a:ext cx="6004786" cy="925650"/>
      </dsp:txXfrm>
    </dsp:sp>
    <dsp:sp modelId="{3BD00D45-B948-4D46-94E1-ACE04F29AA79}">
      <dsp:nvSpPr>
        <dsp:cNvPr id="0" name=""/>
        <dsp:cNvSpPr/>
      </dsp:nvSpPr>
      <dsp:spPr>
        <a:xfrm>
          <a:off x="4316" y="2622743"/>
          <a:ext cx="2207641" cy="336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43180" rIns="120904" bIns="43180" numCol="1" spcCol="1270" anchor="ctr" anchorCtr="0">
          <a:noAutofit/>
        </a:bodyPr>
        <a:lstStyle/>
        <a:p>
          <a:pPr lvl="0" algn="r" defTabSz="755650">
            <a:lnSpc>
              <a:spcPct val="90000"/>
            </a:lnSpc>
            <a:spcBef>
              <a:spcPct val="0"/>
            </a:spcBef>
            <a:spcAft>
              <a:spcPct val="35000"/>
            </a:spcAft>
          </a:pPr>
          <a:r>
            <a:rPr lang="en-US" sz="1700" b="0" kern="1200" dirty="0" smtClean="0"/>
            <a:t>ORGANIZATIONAL </a:t>
          </a:r>
          <a:endParaRPr lang="en-US" sz="1700" b="0" kern="1200" dirty="0"/>
        </a:p>
      </dsp:txBody>
      <dsp:txXfrm>
        <a:off x="4316" y="2622743"/>
        <a:ext cx="2207641" cy="336600"/>
      </dsp:txXfrm>
    </dsp:sp>
    <dsp:sp modelId="{372130B7-AD7A-4003-96EC-FB1E77801A62}">
      <dsp:nvSpPr>
        <dsp:cNvPr id="0" name=""/>
        <dsp:cNvSpPr/>
      </dsp:nvSpPr>
      <dsp:spPr>
        <a:xfrm>
          <a:off x="2211958" y="2464962"/>
          <a:ext cx="441528" cy="652162"/>
        </a:xfrm>
        <a:prstGeom prst="leftBrace">
          <a:avLst>
            <a:gd name="adj1" fmla="val 35000"/>
            <a:gd name="adj2" fmla="val 50000"/>
          </a:avLst>
        </a:pr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23F1F17-C953-4A9F-A87D-58A43F8A2B70}">
      <dsp:nvSpPr>
        <dsp:cNvPr id="0" name=""/>
        <dsp:cNvSpPr/>
      </dsp:nvSpPr>
      <dsp:spPr>
        <a:xfrm>
          <a:off x="2830097" y="2464962"/>
          <a:ext cx="6004786" cy="652162"/>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171450" lvl="1" indent="-171450" algn="l" defTabSz="755650">
            <a:lnSpc>
              <a:spcPct val="90000"/>
            </a:lnSpc>
            <a:spcBef>
              <a:spcPct val="0"/>
            </a:spcBef>
            <a:spcAft>
              <a:spcPct val="15000"/>
            </a:spcAft>
            <a:buChar char="••"/>
          </a:pPr>
          <a:r>
            <a:rPr lang="en-US" sz="1700" b="0" kern="1200" dirty="0" smtClean="0"/>
            <a:t>Institutional / implementation arrangements</a:t>
          </a:r>
          <a:endParaRPr lang="en-US" sz="1700" b="0" kern="1200" dirty="0"/>
        </a:p>
        <a:p>
          <a:pPr marL="171450" lvl="1" indent="-171450" algn="l" defTabSz="755650">
            <a:lnSpc>
              <a:spcPct val="90000"/>
            </a:lnSpc>
            <a:spcBef>
              <a:spcPct val="0"/>
            </a:spcBef>
            <a:spcAft>
              <a:spcPct val="15000"/>
            </a:spcAft>
            <a:buChar char="••"/>
          </a:pPr>
          <a:r>
            <a:rPr lang="en-US" sz="1700" b="0" kern="1200" dirty="0" smtClean="0"/>
            <a:t>Institutional / Execution capacity</a:t>
          </a:r>
          <a:endParaRPr lang="en-US" sz="1700" b="0" kern="1200" dirty="0"/>
        </a:p>
      </dsp:txBody>
      <dsp:txXfrm>
        <a:off x="2830097" y="2464962"/>
        <a:ext cx="6004786" cy="652162"/>
      </dsp:txXfrm>
    </dsp:sp>
    <dsp:sp modelId="{D4ECA6BE-ADF9-414D-8769-7013548A6F30}">
      <dsp:nvSpPr>
        <dsp:cNvPr id="0" name=""/>
        <dsp:cNvSpPr/>
      </dsp:nvSpPr>
      <dsp:spPr>
        <a:xfrm>
          <a:off x="4316" y="3336106"/>
          <a:ext cx="2207641" cy="336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43180" rIns="120904" bIns="43180" numCol="1" spcCol="1270" anchor="ctr" anchorCtr="0">
          <a:noAutofit/>
        </a:bodyPr>
        <a:lstStyle/>
        <a:p>
          <a:pPr lvl="0" algn="r" defTabSz="755650">
            <a:lnSpc>
              <a:spcPct val="90000"/>
            </a:lnSpc>
            <a:spcBef>
              <a:spcPct val="0"/>
            </a:spcBef>
            <a:spcAft>
              <a:spcPct val="35000"/>
            </a:spcAft>
          </a:pPr>
          <a:r>
            <a:rPr lang="en-US" sz="1700" b="0" kern="1200" dirty="0" smtClean="0"/>
            <a:t>POLITICAL </a:t>
          </a:r>
          <a:endParaRPr lang="en-US" sz="1700" b="0" kern="1200" dirty="0"/>
        </a:p>
      </dsp:txBody>
      <dsp:txXfrm>
        <a:off x="4316" y="3336106"/>
        <a:ext cx="2207641" cy="336600"/>
      </dsp:txXfrm>
    </dsp:sp>
    <dsp:sp modelId="{49D3847B-B901-4B31-A3FD-9CD8D44BBB9D}">
      <dsp:nvSpPr>
        <dsp:cNvPr id="0" name=""/>
        <dsp:cNvSpPr/>
      </dsp:nvSpPr>
      <dsp:spPr>
        <a:xfrm>
          <a:off x="2211958" y="3178325"/>
          <a:ext cx="441528" cy="652162"/>
        </a:xfrm>
        <a:prstGeom prst="leftBrace">
          <a:avLst>
            <a:gd name="adj1" fmla="val 35000"/>
            <a:gd name="adj2" fmla="val 50000"/>
          </a:avLst>
        </a:pr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7635D33-BC8D-4B84-BCA0-5E5F8B859F00}">
      <dsp:nvSpPr>
        <dsp:cNvPr id="0" name=""/>
        <dsp:cNvSpPr/>
      </dsp:nvSpPr>
      <dsp:spPr>
        <a:xfrm>
          <a:off x="2830097" y="3178325"/>
          <a:ext cx="6004786" cy="652162"/>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171450" lvl="1" indent="-171450" algn="l" defTabSz="755650">
            <a:lnSpc>
              <a:spcPct val="90000"/>
            </a:lnSpc>
            <a:spcBef>
              <a:spcPct val="0"/>
            </a:spcBef>
            <a:spcAft>
              <a:spcPct val="15000"/>
            </a:spcAft>
            <a:buChar char="••"/>
          </a:pPr>
          <a:r>
            <a:rPr lang="en-US" sz="1700" b="0" kern="1200" dirty="0" smtClean="0"/>
            <a:t>Government commitment; political will</a:t>
          </a:r>
          <a:endParaRPr lang="en-US" sz="1700" b="0" kern="1200" dirty="0"/>
        </a:p>
        <a:p>
          <a:pPr marL="171450" lvl="1" indent="-171450" algn="l" defTabSz="755650">
            <a:lnSpc>
              <a:spcPct val="90000"/>
            </a:lnSpc>
            <a:spcBef>
              <a:spcPct val="0"/>
            </a:spcBef>
            <a:spcAft>
              <a:spcPct val="15000"/>
            </a:spcAft>
            <a:buChar char="••"/>
          </a:pPr>
          <a:r>
            <a:rPr lang="en-US" sz="1700" b="0" kern="1200" dirty="0"/>
            <a:t>Political </a:t>
          </a:r>
          <a:r>
            <a:rPr lang="en-US" sz="1700" b="0" kern="1200" dirty="0" smtClean="0"/>
            <a:t>instability; change in government </a:t>
          </a:r>
          <a:endParaRPr lang="en-US" sz="1700" b="0" kern="1200" dirty="0"/>
        </a:p>
      </dsp:txBody>
      <dsp:txXfrm>
        <a:off x="2830097" y="3178325"/>
        <a:ext cx="6004786" cy="652162"/>
      </dsp:txXfrm>
    </dsp:sp>
    <dsp:sp modelId="{B961304E-516D-4037-AA0E-D599693D6F2C}">
      <dsp:nvSpPr>
        <dsp:cNvPr id="0" name=""/>
        <dsp:cNvSpPr/>
      </dsp:nvSpPr>
      <dsp:spPr>
        <a:xfrm>
          <a:off x="4316" y="4049468"/>
          <a:ext cx="2207641" cy="336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43180" rIns="120904" bIns="43180" numCol="1" spcCol="1270" anchor="ctr" anchorCtr="0">
          <a:noAutofit/>
        </a:bodyPr>
        <a:lstStyle/>
        <a:p>
          <a:pPr lvl="0" algn="r" defTabSz="755650">
            <a:lnSpc>
              <a:spcPct val="90000"/>
            </a:lnSpc>
            <a:spcBef>
              <a:spcPct val="0"/>
            </a:spcBef>
            <a:spcAft>
              <a:spcPct val="35000"/>
            </a:spcAft>
          </a:pPr>
          <a:r>
            <a:rPr lang="en-US" sz="1700" b="0" kern="1200" dirty="0" smtClean="0"/>
            <a:t>REGULATORY</a:t>
          </a:r>
          <a:endParaRPr lang="en-US" sz="1700" b="0" kern="1200" dirty="0"/>
        </a:p>
      </dsp:txBody>
      <dsp:txXfrm>
        <a:off x="4316" y="4049468"/>
        <a:ext cx="2207641" cy="336600"/>
      </dsp:txXfrm>
    </dsp:sp>
    <dsp:sp modelId="{93F66C9E-A7C5-42C0-B8C3-F9744DE903AB}">
      <dsp:nvSpPr>
        <dsp:cNvPr id="0" name=""/>
        <dsp:cNvSpPr/>
      </dsp:nvSpPr>
      <dsp:spPr>
        <a:xfrm>
          <a:off x="2211958" y="3891687"/>
          <a:ext cx="441528" cy="652162"/>
        </a:xfrm>
        <a:prstGeom prst="leftBrace">
          <a:avLst>
            <a:gd name="adj1" fmla="val 35000"/>
            <a:gd name="adj2" fmla="val 50000"/>
          </a:avLst>
        </a:pr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5D4EDAD-EF5E-4B34-8C07-43368D801B32}">
      <dsp:nvSpPr>
        <dsp:cNvPr id="0" name=""/>
        <dsp:cNvSpPr/>
      </dsp:nvSpPr>
      <dsp:spPr>
        <a:xfrm>
          <a:off x="2830097" y="3891687"/>
          <a:ext cx="6004786" cy="652162"/>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171450" lvl="1" indent="-171450" algn="l" defTabSz="755650">
            <a:lnSpc>
              <a:spcPct val="90000"/>
            </a:lnSpc>
            <a:spcBef>
              <a:spcPct val="0"/>
            </a:spcBef>
            <a:spcAft>
              <a:spcPct val="15000"/>
            </a:spcAft>
            <a:buChar char="••"/>
          </a:pPr>
          <a:r>
            <a:rPr lang="en-US" sz="1700" b="0" kern="1200" dirty="0" smtClean="0"/>
            <a:t>New unexpected regulations, policies</a:t>
          </a:r>
          <a:endParaRPr lang="en-US" sz="1700" b="0" kern="1200" dirty="0"/>
        </a:p>
        <a:p>
          <a:pPr marL="171450" lvl="1" indent="-171450" algn="l" defTabSz="755650">
            <a:lnSpc>
              <a:spcPct val="90000"/>
            </a:lnSpc>
            <a:spcBef>
              <a:spcPct val="0"/>
            </a:spcBef>
            <a:spcAft>
              <a:spcPct val="15000"/>
            </a:spcAft>
            <a:buChar char="••"/>
          </a:pPr>
          <a:r>
            <a:rPr lang="en-US" sz="1700" b="0" kern="1200" dirty="0" smtClean="0"/>
            <a:t>Critical policy/legislation fail to pass</a:t>
          </a:r>
          <a:endParaRPr lang="en-US" sz="1700" b="0" kern="1200" dirty="0"/>
        </a:p>
      </dsp:txBody>
      <dsp:txXfrm>
        <a:off x="2830097" y="3891687"/>
        <a:ext cx="6004786" cy="652162"/>
      </dsp:txXfrm>
    </dsp:sp>
    <dsp:sp modelId="{B405DCBF-79D8-4736-9899-44903CDEA15F}">
      <dsp:nvSpPr>
        <dsp:cNvPr id="0" name=""/>
        <dsp:cNvSpPr/>
      </dsp:nvSpPr>
      <dsp:spPr>
        <a:xfrm>
          <a:off x="4316" y="4762831"/>
          <a:ext cx="2207641" cy="336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43180" rIns="120904" bIns="43180" numCol="1" spcCol="1270" anchor="ctr" anchorCtr="0">
          <a:noAutofit/>
        </a:bodyPr>
        <a:lstStyle/>
        <a:p>
          <a:pPr lvl="0" algn="r" defTabSz="755650">
            <a:lnSpc>
              <a:spcPct val="90000"/>
            </a:lnSpc>
            <a:spcBef>
              <a:spcPct val="0"/>
            </a:spcBef>
            <a:spcAft>
              <a:spcPct val="35000"/>
            </a:spcAft>
          </a:pPr>
          <a:r>
            <a:rPr lang="en-US" sz="1700" b="0" kern="1200" dirty="0" smtClean="0"/>
            <a:t>STRATEGIC </a:t>
          </a:r>
          <a:endParaRPr lang="en-US" sz="1700" b="0" kern="1200" dirty="0"/>
        </a:p>
      </dsp:txBody>
      <dsp:txXfrm>
        <a:off x="4316" y="4762831"/>
        <a:ext cx="2207641" cy="336600"/>
      </dsp:txXfrm>
    </dsp:sp>
    <dsp:sp modelId="{01836900-13AC-484D-A50E-F0F0E3B59BD0}">
      <dsp:nvSpPr>
        <dsp:cNvPr id="0" name=""/>
        <dsp:cNvSpPr/>
      </dsp:nvSpPr>
      <dsp:spPr>
        <a:xfrm>
          <a:off x="2211958" y="4605050"/>
          <a:ext cx="441528" cy="652162"/>
        </a:xfrm>
        <a:prstGeom prst="leftBrace">
          <a:avLst>
            <a:gd name="adj1" fmla="val 35000"/>
            <a:gd name="adj2" fmla="val 50000"/>
          </a:avLst>
        </a:pr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0892DF-D784-4913-9952-F86ED80488BF}">
      <dsp:nvSpPr>
        <dsp:cNvPr id="0" name=""/>
        <dsp:cNvSpPr/>
      </dsp:nvSpPr>
      <dsp:spPr>
        <a:xfrm>
          <a:off x="2830097" y="4605050"/>
          <a:ext cx="6004786" cy="652162"/>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171450" lvl="1" indent="-171450" algn="l" defTabSz="755650">
            <a:lnSpc>
              <a:spcPct val="90000"/>
            </a:lnSpc>
            <a:spcBef>
              <a:spcPct val="0"/>
            </a:spcBef>
            <a:spcAft>
              <a:spcPct val="15000"/>
            </a:spcAft>
            <a:buChar char="••"/>
          </a:pPr>
          <a:r>
            <a:rPr lang="en-US" sz="1700" b="0" kern="1200" dirty="0" smtClean="0"/>
            <a:t>Partnerships failing to deliver</a:t>
          </a:r>
          <a:endParaRPr lang="en-US" sz="1700" b="0" kern="1200" dirty="0"/>
        </a:p>
        <a:p>
          <a:pPr marL="171450" lvl="1" indent="-171450" algn="l" defTabSz="755650">
            <a:lnSpc>
              <a:spcPct val="90000"/>
            </a:lnSpc>
            <a:spcBef>
              <a:spcPct val="0"/>
            </a:spcBef>
            <a:spcAft>
              <a:spcPct val="15000"/>
            </a:spcAft>
            <a:buChar char="••"/>
          </a:pPr>
          <a:r>
            <a:rPr lang="en-US" sz="1700" b="0" kern="1200" dirty="0" smtClean="0"/>
            <a:t>Mismatch between project scope/ambition and capacity</a:t>
          </a:r>
          <a:endParaRPr lang="en-US" sz="1700" b="0" kern="1200" dirty="0"/>
        </a:p>
      </dsp:txBody>
      <dsp:txXfrm>
        <a:off x="2830097" y="4605050"/>
        <a:ext cx="6004786" cy="652162"/>
      </dsp:txXfrm>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8/layout/AlternatingPictureBlocks">
  <dgm:title val=""/>
  <dgm:desc val=""/>
  <dgm:catLst>
    <dgm:cat type="picture" pri="15000"/>
    <dgm:cat type="pictureconvert" pri="15000"/>
    <dgm:cat type="list" pri="13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primFontSz" for="des" ptType="node" op="equ" val="65"/>
      <dgm:constr type="w" for="ch" forName="comp" refType="w"/>
      <dgm:constr type="h" for="ch" forName="comp" refType="h"/>
      <dgm:constr type="h" for="ch" forName="sibTrans" refType="w" refFor="ch" refForName="comp" op="equ" fact="0.05"/>
    </dgm:constrLst>
    <dgm:ruleLst/>
    <dgm:forEach name="Name0" axis="ch" ptType="node">
      <dgm:layoutNode name="comp" styleLbl="node1">
        <dgm:alg type="composite">
          <dgm:param type="ar" val="3.30"/>
        </dgm:alg>
        <dgm:shape xmlns:r="http://schemas.openxmlformats.org/officeDocument/2006/relationships" r:blip="">
          <dgm:adjLst/>
        </dgm:shape>
        <dgm:presOf/>
        <dgm:choose name="Name1">
          <dgm:if name="Name2" func="var" arg="dir" op="equ" val="norm">
            <dgm:choose name="Name4">
              <dgm:if name="Name5" axis="desOrSelf" ptType="node" func="posOdd" op="equ" val="1">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if>
              <dgm:else name="Name6">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else>
            </dgm:choose>
          </dgm:if>
          <dgm:else name="Name3">
            <dgm:choose name="Name7">
              <dgm:if name="Name8" axis="desOrSelf" ptType="node" func="posOdd" op="equ" val="1">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if>
              <dgm:else name="Name9">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else>
            </dgm:choose>
          </dgm:else>
        </dgm:choose>
        <dgm:ruleLst/>
        <dgm:layoutNode name="rect2" styleLbl="node1">
          <dgm:varLst>
            <dgm:bulletEnabled val="1"/>
          </dgm:varLst>
          <dgm:alg type="tx"/>
          <dgm:shape xmlns:r="http://schemas.openxmlformats.org/officeDocument/2006/relationships" type="rect" r:blip="">
            <dgm:adjLst/>
          </dgm:shape>
          <dgm:presOf axis="desOrSelf" ptType="node"/>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 styleLbl="lnNod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5.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charset="0"/>
                <a:ea typeface="ＭＳ Ｐゴシック" charset="0"/>
                <a:cs typeface="ＭＳ Ｐゴシック" charset="0"/>
              </a:defRPr>
            </a:lvl1pPr>
          </a:lstStyle>
          <a:p>
            <a:pPr>
              <a:defRPr/>
            </a:pPr>
            <a:endParaRPr lang="en-US"/>
          </a:p>
        </p:txBody>
      </p:sp>
      <p:sp>
        <p:nvSpPr>
          <p:cNvPr id="1024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charset="0"/>
                <a:ea typeface="ＭＳ Ｐゴシック" charset="0"/>
                <a:cs typeface="ＭＳ Ｐゴシック" charset="0"/>
              </a:defRPr>
            </a:lvl1pPr>
          </a:lstStyle>
          <a:p>
            <a:pPr>
              <a:defRPr/>
            </a:pPr>
            <a:endParaRPr lang="en-US"/>
          </a:p>
        </p:txBody>
      </p:sp>
      <p:sp>
        <p:nvSpPr>
          <p:cNvPr id="1024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charset="0"/>
                <a:ea typeface="ＭＳ Ｐゴシック" charset="0"/>
                <a:cs typeface="ＭＳ Ｐゴシック" charset="0"/>
              </a:defRPr>
            </a:lvl1pPr>
          </a:lstStyle>
          <a:p>
            <a:pPr>
              <a:defRPr/>
            </a:pPr>
            <a:endParaRPr lang="en-US"/>
          </a:p>
        </p:txBody>
      </p:sp>
      <p:sp>
        <p:nvSpPr>
          <p:cNvPr id="1024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020607A1-0186-494C-A3A9-07772C489FE8}" type="slidenum">
              <a:rPr lang="en-US"/>
              <a:pPr/>
              <a:t>‹#›</a:t>
            </a:fld>
            <a:endParaRPr lang="en-US"/>
          </a:p>
        </p:txBody>
      </p:sp>
    </p:spTree>
    <p:extLst>
      <p:ext uri="{BB962C8B-B14F-4D97-AF65-F5344CB8AC3E}">
        <p14:creationId xmlns:p14="http://schemas.microsoft.com/office/powerpoint/2010/main" val="36002341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Times New Roman" charset="0"/>
                <a:ea typeface="ＭＳ Ｐゴシック" charset="0"/>
                <a:cs typeface="ＭＳ Ｐゴシック"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0EBACCAB-D60E-5D4C-9575-030BC7C72B1D}" type="datetimeFigureOut">
              <a:rPr lang="en-US"/>
              <a:pPr/>
              <a:t>1/26/2016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Times New Roman" charset="0"/>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AA3C551B-FB78-B248-85BC-CAC8E1FB7F04}" type="slidenum">
              <a:rPr lang="en-US"/>
              <a:pPr/>
              <a:t>‹#›</a:t>
            </a:fld>
            <a:endParaRPr lang="en-US"/>
          </a:p>
        </p:txBody>
      </p:sp>
    </p:spTree>
    <p:extLst>
      <p:ext uri="{BB962C8B-B14F-4D97-AF65-F5344CB8AC3E}">
        <p14:creationId xmlns:p14="http://schemas.microsoft.com/office/powerpoint/2010/main" val="1671557738"/>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en-US">
              <a:latin typeface="Calibri" charset="0"/>
            </a:endParaRPr>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A79CBC81-57BD-9048-9403-292B879F41C6}" type="slidenum">
              <a:rPr lang="en-US" sz="1200"/>
              <a:pPr eaLnBrk="1" hangingPunct="1"/>
              <a:t>1</a:t>
            </a:fld>
            <a:endParaRPr lang="en-US" sz="1200"/>
          </a:p>
        </p:txBody>
      </p:sp>
    </p:spTree>
    <p:extLst>
      <p:ext uri="{BB962C8B-B14F-4D97-AF65-F5344CB8AC3E}">
        <p14:creationId xmlns:p14="http://schemas.microsoft.com/office/powerpoint/2010/main" val="4044189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3C551B-FB78-B248-85BC-CAC8E1FB7F04}" type="slidenum">
              <a:rPr lang="en-US" smtClean="0"/>
              <a:pPr/>
              <a:t>2</a:t>
            </a:fld>
            <a:endParaRPr lang="en-US"/>
          </a:p>
        </p:txBody>
      </p:sp>
    </p:spTree>
    <p:extLst>
      <p:ext uri="{BB962C8B-B14F-4D97-AF65-F5344CB8AC3E}">
        <p14:creationId xmlns:p14="http://schemas.microsoft.com/office/powerpoint/2010/main" val="3072727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0" fontAlgn="base" latinLnBrk="0" hangingPunct="0">
              <a:lnSpc>
                <a:spcPct val="100000"/>
              </a:lnSpc>
              <a:spcBef>
                <a:spcPct val="30000"/>
              </a:spcBef>
              <a:spcAft>
                <a:spcPct val="0"/>
              </a:spcAft>
              <a:buClrTx/>
              <a:buSzTx/>
              <a:buFontTx/>
              <a:buNone/>
              <a:tabLst/>
              <a:defRPr/>
            </a:pPr>
            <a:r>
              <a:rPr lang="en-US" sz="1200" dirty="0" smtClean="0">
                <a:solidFill>
                  <a:schemeClr val="bg1"/>
                </a:solidFill>
                <a:latin typeface="+mn-lt"/>
              </a:rPr>
              <a:t>The systematic process for continually improving management policies and practices by learning from the outcomes of operational programmes</a:t>
            </a:r>
            <a:endParaRPr kumimoji="0" lang="en-US" sz="1200" b="0" i="0" u="none" strike="noStrike" cap="none" normalizeH="0" baseline="0" dirty="0" smtClean="0">
              <a:ln>
                <a:noFill/>
              </a:ln>
              <a:solidFill>
                <a:schemeClr val="bg1"/>
              </a:solidFill>
              <a:effectLst/>
              <a:latin typeface="+mn-lt"/>
            </a:endParaRPr>
          </a:p>
          <a:p>
            <a:pPr marL="0" marR="0" indent="0" algn="l" defTabSz="457200" rtl="0" eaLnBrk="0" fontAlgn="base" latinLnBrk="0" hangingPunct="0">
              <a:lnSpc>
                <a:spcPct val="100000"/>
              </a:lnSpc>
              <a:spcBef>
                <a:spcPct val="30000"/>
              </a:spcBef>
              <a:spcAft>
                <a:spcPct val="0"/>
              </a:spcAft>
              <a:buClrTx/>
              <a:buSzTx/>
              <a:buFontTx/>
              <a:buNone/>
              <a:tabLst/>
              <a:defRPr/>
            </a:pPr>
            <a:endParaRPr lang="en-US" sz="3200" kern="0" dirty="0" smtClean="0">
              <a:solidFill>
                <a:schemeClr val="accent6">
                  <a:lumMod val="60000"/>
                  <a:lumOff val="40000"/>
                </a:schemeClr>
              </a:solidFill>
            </a:endParaRPr>
          </a:p>
          <a:p>
            <a:pPr marL="0" marR="0" indent="0" algn="l" defTabSz="457200" rtl="0" eaLnBrk="0" fontAlgn="base" latinLnBrk="0" hangingPunct="0">
              <a:lnSpc>
                <a:spcPct val="100000"/>
              </a:lnSpc>
              <a:spcBef>
                <a:spcPct val="30000"/>
              </a:spcBef>
              <a:spcAft>
                <a:spcPct val="0"/>
              </a:spcAft>
              <a:buClrTx/>
              <a:buSzTx/>
              <a:buFontTx/>
              <a:buNone/>
              <a:tabLst/>
              <a:defRPr/>
            </a:pPr>
            <a:r>
              <a:rPr lang="en-US" sz="3200" kern="0" dirty="0" smtClean="0">
                <a:solidFill>
                  <a:schemeClr val="accent6">
                    <a:lumMod val="60000"/>
                    <a:lumOff val="40000"/>
                  </a:schemeClr>
                </a:solidFill>
              </a:rPr>
              <a:t>Monitoring &amp; evaluation tools allow us </a:t>
            </a:r>
            <a:r>
              <a:rPr lang="en-US" sz="3200" kern="0" dirty="0" smtClean="0"/>
              <a:t>to assess the success and results of projects, </a:t>
            </a:r>
            <a:r>
              <a:rPr lang="en-US" sz="3200" dirty="0" smtClean="0"/>
              <a:t>but – </a:t>
            </a:r>
            <a:r>
              <a:rPr lang="en-US" sz="3200" i="1" dirty="0" smtClean="0"/>
              <a:t>more importantly</a:t>
            </a:r>
            <a:r>
              <a:rPr lang="en-US" sz="3200" dirty="0" smtClean="0"/>
              <a:t> –</a:t>
            </a:r>
            <a:r>
              <a:rPr lang="en-US" sz="3200" baseline="0" dirty="0" smtClean="0"/>
              <a:t> </a:t>
            </a:r>
            <a:r>
              <a:rPr lang="en-US" sz="3200" dirty="0" smtClean="0">
                <a:solidFill>
                  <a:schemeClr val="accent6">
                    <a:lumMod val="60000"/>
                    <a:lumOff val="40000"/>
                  </a:schemeClr>
                </a:solidFill>
              </a:rPr>
              <a:t>to address problems as they arise by identifying and implementing changes that will </a:t>
            </a:r>
            <a:r>
              <a:rPr lang="en-US" sz="3200" u="sng" dirty="0" smtClean="0">
                <a:solidFill>
                  <a:schemeClr val="accent6">
                    <a:lumMod val="60000"/>
                    <a:lumOff val="40000"/>
                  </a:schemeClr>
                </a:solidFill>
              </a:rPr>
              <a:t>improve and strengthen</a:t>
            </a:r>
            <a:r>
              <a:rPr lang="en-US" sz="3200" dirty="0" smtClean="0">
                <a:solidFill>
                  <a:schemeClr val="accent6">
                    <a:lumMod val="60000"/>
                    <a:lumOff val="40000"/>
                  </a:schemeClr>
                </a:solidFill>
              </a:rPr>
              <a:t> ongoing projects</a:t>
            </a:r>
          </a:p>
          <a:p>
            <a:pPr marL="457200" lvl="1" indent="0" algn="l">
              <a:buNone/>
            </a:pPr>
            <a:endParaRPr lang="en-US" sz="3200" kern="0" dirty="0" smtClean="0">
              <a:solidFill>
                <a:schemeClr val="accent6">
                  <a:lumMod val="60000"/>
                  <a:lumOff val="40000"/>
                </a:schemeClr>
              </a:solidFill>
            </a:endParaRPr>
          </a:p>
          <a:p>
            <a:pPr lvl="0" algn="l"/>
            <a:r>
              <a:rPr lang="en-US" dirty="0" smtClean="0"/>
              <a:t>Common scenarios:</a:t>
            </a:r>
          </a:p>
          <a:p>
            <a:pPr lvl="0" algn="l"/>
            <a:r>
              <a:rPr lang="en-US" dirty="0" smtClean="0"/>
              <a:t>Staff turnover</a:t>
            </a:r>
          </a:p>
          <a:p>
            <a:pPr lvl="0" algn="l"/>
            <a:r>
              <a:rPr lang="en-US" dirty="0" smtClean="0"/>
              <a:t>Non-delivery of contractors</a:t>
            </a:r>
          </a:p>
          <a:p>
            <a:pPr lvl="0"/>
            <a:r>
              <a:rPr lang="en-US" dirty="0" smtClean="0"/>
              <a:t>Difficulties with collaborations </a:t>
            </a:r>
          </a:p>
          <a:p>
            <a:pPr lvl="0"/>
            <a:r>
              <a:rPr lang="en-US" dirty="0" smtClean="0"/>
              <a:t>Natural disasters</a:t>
            </a:r>
          </a:p>
          <a:p>
            <a:pPr marL="457200" lvl="1" indent="0" algn="ctr">
              <a:buNone/>
            </a:pPr>
            <a:endParaRPr lang="en-US" sz="3200" kern="0" dirty="0" smtClean="0">
              <a:solidFill>
                <a:schemeClr val="accent6">
                  <a:lumMod val="60000"/>
                  <a:lumOff val="40000"/>
                </a:schemeClr>
              </a:solidFill>
            </a:endParaRPr>
          </a:p>
          <a:p>
            <a:endParaRPr lang="en-US" dirty="0"/>
          </a:p>
        </p:txBody>
      </p:sp>
      <p:sp>
        <p:nvSpPr>
          <p:cNvPr id="4" name="Slide Number Placeholder 3"/>
          <p:cNvSpPr>
            <a:spLocks noGrp="1"/>
          </p:cNvSpPr>
          <p:nvPr>
            <p:ph type="sldNum" sz="quarter" idx="10"/>
          </p:nvPr>
        </p:nvSpPr>
        <p:spPr/>
        <p:txBody>
          <a:bodyPr/>
          <a:lstStyle/>
          <a:p>
            <a:fld id="{AA3C551B-FB78-B248-85BC-CAC8E1FB7F04}" type="slidenum">
              <a:rPr lang="en-US" smtClean="0"/>
              <a:pPr/>
              <a:t>3</a:t>
            </a:fld>
            <a:endParaRPr lang="en-US" dirty="0"/>
          </a:p>
        </p:txBody>
      </p:sp>
    </p:spTree>
    <p:extLst>
      <p:ext uri="{BB962C8B-B14F-4D97-AF65-F5344CB8AC3E}">
        <p14:creationId xmlns:p14="http://schemas.microsoft.com/office/powerpoint/2010/main" val="38073344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3C551B-FB78-B248-85BC-CAC8E1FB7F04}" type="slidenum">
              <a:rPr lang="en-US" smtClean="0"/>
              <a:pPr/>
              <a:t>8</a:t>
            </a:fld>
            <a:endParaRPr lang="en-US"/>
          </a:p>
        </p:txBody>
      </p:sp>
    </p:spTree>
    <p:extLst>
      <p:ext uri="{BB962C8B-B14F-4D97-AF65-F5344CB8AC3E}">
        <p14:creationId xmlns:p14="http://schemas.microsoft.com/office/powerpoint/2010/main" val="8641667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3C551B-FB78-B248-85BC-CAC8E1FB7F04}" type="slidenum">
              <a:rPr lang="en-US" smtClean="0"/>
              <a:pPr/>
              <a:t>12</a:t>
            </a:fld>
            <a:endParaRPr lang="en-US"/>
          </a:p>
        </p:txBody>
      </p:sp>
    </p:spTree>
    <p:extLst>
      <p:ext uri="{BB962C8B-B14F-4D97-AF65-F5344CB8AC3E}">
        <p14:creationId xmlns:p14="http://schemas.microsoft.com/office/powerpoint/2010/main" val="41241355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A3C551B-FB78-B248-85BC-CAC8E1FB7F04}" type="slidenum">
              <a:rPr lang="en-US" smtClean="0"/>
              <a:pPr/>
              <a:t>13</a:t>
            </a:fld>
            <a:endParaRPr lang="en-US"/>
          </a:p>
        </p:txBody>
      </p:sp>
    </p:spTree>
    <p:extLst>
      <p:ext uri="{BB962C8B-B14F-4D97-AF65-F5344CB8AC3E}">
        <p14:creationId xmlns:p14="http://schemas.microsoft.com/office/powerpoint/2010/main" val="37263357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age">
    <p:spTree>
      <p:nvGrpSpPr>
        <p:cNvPr id="1" name=""/>
        <p:cNvGrpSpPr/>
        <p:nvPr/>
      </p:nvGrpSpPr>
      <p:grpSpPr>
        <a:xfrm>
          <a:off x="0" y="0"/>
          <a:ext cx="0" cy="0"/>
          <a:chOff x="0" y="0"/>
          <a:chExt cx="0" cy="0"/>
        </a:xfrm>
      </p:grpSpPr>
      <p:sp>
        <p:nvSpPr>
          <p:cNvPr id="8" name="Rectangle 15"/>
          <p:cNvSpPr>
            <a:spLocks noChangeArrowheads="1"/>
          </p:cNvSpPr>
          <p:nvPr userDrawn="1"/>
        </p:nvSpPr>
        <p:spPr bwMode="auto">
          <a:xfrm>
            <a:off x="8626475" y="517525"/>
            <a:ext cx="184150" cy="457200"/>
          </a:xfrm>
          <a:prstGeom prst="rect">
            <a:avLst/>
          </a:prstGeom>
          <a:noFill/>
          <a:ln w="9525">
            <a:noFill/>
            <a:miter lim="800000"/>
            <a:headEnd/>
            <a:tailEnd/>
          </a:ln>
        </p:spPr>
        <p:txBody>
          <a:bodyPr wrap="none">
            <a:spAutoFit/>
          </a:bodyPr>
          <a:lstStyle/>
          <a:p>
            <a:pPr>
              <a:defRPr/>
            </a:pPr>
            <a:endParaRPr lang="en-US">
              <a:latin typeface="Times New Roman" pitchFamily="18" charset="0"/>
              <a:ea typeface="ＭＳ Ｐゴシック" charset="-128"/>
              <a:cs typeface="+mn-cs"/>
            </a:endParaRPr>
          </a:p>
        </p:txBody>
      </p:sp>
      <p:sp>
        <p:nvSpPr>
          <p:cNvPr id="18" name="Picture Placeholder 9"/>
          <p:cNvSpPr>
            <a:spLocks noGrp="1"/>
          </p:cNvSpPr>
          <p:nvPr>
            <p:ph type="pic" sz="quarter" idx="13"/>
          </p:nvPr>
        </p:nvSpPr>
        <p:spPr>
          <a:xfrm>
            <a:off x="0" y="4495800"/>
            <a:ext cx="3017520" cy="237744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24" name="Picture Placeholder 9"/>
          <p:cNvSpPr>
            <a:spLocks noGrp="1"/>
          </p:cNvSpPr>
          <p:nvPr>
            <p:ph type="pic" sz="quarter" idx="14"/>
          </p:nvPr>
        </p:nvSpPr>
        <p:spPr>
          <a:xfrm>
            <a:off x="3063240" y="4495800"/>
            <a:ext cx="3017520" cy="237744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25" name="Picture Placeholder 9"/>
          <p:cNvSpPr>
            <a:spLocks noGrp="1"/>
          </p:cNvSpPr>
          <p:nvPr>
            <p:ph type="pic" sz="quarter" idx="15"/>
          </p:nvPr>
        </p:nvSpPr>
        <p:spPr>
          <a:xfrm>
            <a:off x="6126480" y="4495800"/>
            <a:ext cx="3017520" cy="237744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35" name="Text Placeholder 33"/>
          <p:cNvSpPr>
            <a:spLocks noGrp="1"/>
          </p:cNvSpPr>
          <p:nvPr>
            <p:ph type="body" sz="quarter" idx="17"/>
          </p:nvPr>
        </p:nvSpPr>
        <p:spPr>
          <a:xfrm>
            <a:off x="533400" y="2209800"/>
            <a:ext cx="6553200" cy="762000"/>
          </a:xfrm>
          <a:prstGeom prst="rect">
            <a:avLst/>
          </a:prstGeom>
        </p:spPr>
        <p:txBody>
          <a:bodyPr vert="horz"/>
          <a:lstStyle>
            <a:lvl1pPr marL="0" indent="0">
              <a:buNone/>
              <a:defRPr sz="4000" b="1" i="0">
                <a:solidFill>
                  <a:srgbClr val="003399"/>
                </a:solidFill>
                <a:latin typeface="Myriad Pro"/>
              </a:defRPr>
            </a:lvl1pPr>
            <a:lvl2pPr>
              <a:defRPr sz="4000">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smtClean="0"/>
              <a:t>Click to edit Master text styles</a:t>
            </a:r>
          </a:p>
          <a:p>
            <a:pPr lvl="1"/>
            <a:r>
              <a:rPr lang="en-US" smtClean="0"/>
              <a:t>Second level</a:t>
            </a:r>
          </a:p>
        </p:txBody>
      </p:sp>
      <p:sp>
        <p:nvSpPr>
          <p:cNvPr id="42" name="Text Placeholder 33"/>
          <p:cNvSpPr>
            <a:spLocks noGrp="1"/>
          </p:cNvSpPr>
          <p:nvPr>
            <p:ph type="body" sz="quarter" idx="19"/>
          </p:nvPr>
        </p:nvSpPr>
        <p:spPr>
          <a:xfrm>
            <a:off x="533400" y="2743200"/>
            <a:ext cx="6553200" cy="533400"/>
          </a:xfrm>
          <a:prstGeom prst="rect">
            <a:avLst/>
          </a:prstGeom>
        </p:spPr>
        <p:txBody>
          <a:bodyPr vert="horz"/>
          <a:lstStyle>
            <a:lvl1pPr marL="0" indent="0">
              <a:buNone/>
              <a:defRPr sz="2400" b="0" i="0" baseline="0">
                <a:solidFill>
                  <a:srgbClr val="003399"/>
                </a:solidFill>
                <a:latin typeface="Myriad Pro"/>
              </a:defRPr>
            </a:lvl1pPr>
            <a:lvl2pPr>
              <a:defRPr sz="4000">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smtClean="0"/>
              <a:t>Click to edit Master text styles</a:t>
            </a:r>
          </a:p>
          <a:p>
            <a:pPr lvl="1"/>
            <a:r>
              <a:rPr lang="en-US" smtClean="0"/>
              <a:t>Second level</a:t>
            </a:r>
          </a:p>
        </p:txBody>
      </p:sp>
      <p:sp>
        <p:nvSpPr>
          <p:cNvPr id="49" name="Text Placeholder 33"/>
          <p:cNvSpPr>
            <a:spLocks noGrp="1"/>
          </p:cNvSpPr>
          <p:nvPr>
            <p:ph type="body" sz="quarter" idx="20"/>
          </p:nvPr>
        </p:nvSpPr>
        <p:spPr>
          <a:xfrm>
            <a:off x="533400" y="381000"/>
            <a:ext cx="990600" cy="457200"/>
          </a:xfrm>
          <a:prstGeom prst="rect">
            <a:avLst/>
          </a:prstGeom>
        </p:spPr>
        <p:txBody>
          <a:bodyPr vert="horz"/>
          <a:lstStyle>
            <a:lvl1pPr marL="0" indent="0">
              <a:buFontTx/>
              <a:buNone/>
              <a:defRPr sz="1200" b="0" i="0">
                <a:solidFill>
                  <a:schemeClr val="bg1">
                    <a:lumMod val="75000"/>
                  </a:schemeClr>
                </a:solidFill>
                <a:latin typeface="Myriad Pro"/>
              </a:defRPr>
            </a:lvl1pPr>
            <a:lvl2pPr>
              <a:defRPr sz="4000">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smtClean="0"/>
              <a:t>Click to edit Master text styles</a:t>
            </a:r>
          </a:p>
          <a:p>
            <a:pPr lvl="1"/>
            <a:r>
              <a:rPr lang="en-US" smtClean="0"/>
              <a:t>Second level</a:t>
            </a:r>
          </a:p>
        </p:txBody>
      </p:sp>
    </p:spTree>
    <p:extLst>
      <p:ext uri="{BB962C8B-B14F-4D97-AF65-F5344CB8AC3E}">
        <p14:creationId xmlns:p14="http://schemas.microsoft.com/office/powerpoint/2010/main" val="31433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pictures D">
    <p:spTree>
      <p:nvGrpSpPr>
        <p:cNvPr id="1" name=""/>
        <p:cNvGrpSpPr/>
        <p:nvPr/>
      </p:nvGrpSpPr>
      <p:grpSpPr>
        <a:xfrm>
          <a:off x="0" y="0"/>
          <a:ext cx="0" cy="0"/>
          <a:chOff x="0" y="0"/>
          <a:chExt cx="0" cy="0"/>
        </a:xfrm>
      </p:grpSpPr>
      <p:sp>
        <p:nvSpPr>
          <p:cNvPr id="3" name="Picture Placeholder 9"/>
          <p:cNvSpPr>
            <a:spLocks noGrp="1"/>
          </p:cNvSpPr>
          <p:nvPr>
            <p:ph type="pic" sz="quarter" idx="13"/>
          </p:nvPr>
        </p:nvSpPr>
        <p:spPr>
          <a:xfrm>
            <a:off x="4632610" y="0"/>
            <a:ext cx="4526280" cy="685800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4" name="Picture Placeholder 9"/>
          <p:cNvSpPr>
            <a:spLocks noGrp="1"/>
          </p:cNvSpPr>
          <p:nvPr>
            <p:ph type="pic" sz="quarter" idx="14"/>
          </p:nvPr>
        </p:nvSpPr>
        <p:spPr>
          <a:xfrm>
            <a:off x="0" y="0"/>
            <a:ext cx="4572000" cy="685800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Tree>
    <p:extLst>
      <p:ext uri="{BB962C8B-B14F-4D97-AF65-F5344CB8AC3E}">
        <p14:creationId xmlns:p14="http://schemas.microsoft.com/office/powerpoint/2010/main" val="1653228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19" name="Text Placeholder 14"/>
          <p:cNvSpPr>
            <a:spLocks noGrp="1"/>
          </p:cNvSpPr>
          <p:nvPr>
            <p:ph type="body" sz="quarter" idx="16"/>
          </p:nvPr>
        </p:nvSpPr>
        <p:spPr>
          <a:xfrm>
            <a:off x="533400" y="685800"/>
            <a:ext cx="4724400" cy="381000"/>
          </a:xfrm>
          <a:prstGeom prst="rect">
            <a:avLst/>
          </a:prstGeom>
        </p:spPr>
        <p:txBody>
          <a:bodyPr vert="horz"/>
          <a:lstStyle>
            <a:lvl1pPr marL="0" indent="0">
              <a:buNone/>
              <a:defRPr sz="1800" b="1" i="0">
                <a:solidFill>
                  <a:srgbClr val="003399"/>
                </a:solidFill>
                <a:latin typeface="Myriad Pro"/>
              </a:defRPr>
            </a:lvl1pPr>
          </a:lstStyle>
          <a:p>
            <a:pPr lvl="0"/>
            <a:r>
              <a:rPr lang="en-US" smtClean="0"/>
              <a:t>Click to edit Master text styles</a:t>
            </a:r>
          </a:p>
        </p:txBody>
      </p:sp>
      <p:sp>
        <p:nvSpPr>
          <p:cNvPr id="20" name="Text Placeholder 33"/>
          <p:cNvSpPr>
            <a:spLocks noGrp="1"/>
          </p:cNvSpPr>
          <p:nvPr>
            <p:ph type="body" sz="quarter" idx="18"/>
          </p:nvPr>
        </p:nvSpPr>
        <p:spPr>
          <a:xfrm>
            <a:off x="533400" y="1381869"/>
            <a:ext cx="6553200" cy="1742331"/>
          </a:xfrm>
          <a:prstGeom prst="rect">
            <a:avLst/>
          </a:prstGeom>
        </p:spPr>
        <p:txBody>
          <a:bodyPr vert="horz"/>
          <a:lstStyle>
            <a:lvl1pPr marL="0" indent="0">
              <a:buFontTx/>
              <a:buNone/>
              <a:defRPr sz="1800" b="0" i="0" baseline="0">
                <a:solidFill>
                  <a:srgbClr val="003399"/>
                </a:solidFill>
                <a:latin typeface="Myriad Pro"/>
              </a:defRPr>
            </a:lvl1pPr>
            <a:lvl2pPr>
              <a:defRPr sz="4000">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smtClean="0"/>
              <a:t>Click to edit Master text styles</a:t>
            </a:r>
          </a:p>
          <a:p>
            <a:pPr lvl="1"/>
            <a:r>
              <a:rPr lang="en-US" smtClean="0"/>
              <a:t>Second level</a:t>
            </a:r>
          </a:p>
        </p:txBody>
      </p:sp>
    </p:spTree>
    <p:extLst>
      <p:ext uri="{BB962C8B-B14F-4D97-AF65-F5344CB8AC3E}">
        <p14:creationId xmlns:p14="http://schemas.microsoft.com/office/powerpoint/2010/main" val="26844026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ulletpoint1">
    <p:spTree>
      <p:nvGrpSpPr>
        <p:cNvPr id="1" name=""/>
        <p:cNvGrpSpPr/>
        <p:nvPr/>
      </p:nvGrpSpPr>
      <p:grpSpPr>
        <a:xfrm>
          <a:off x="0" y="0"/>
          <a:ext cx="0" cy="0"/>
          <a:chOff x="0" y="0"/>
          <a:chExt cx="0" cy="0"/>
        </a:xfrm>
      </p:grpSpPr>
      <p:sp>
        <p:nvSpPr>
          <p:cNvPr id="4" name="Line 2"/>
          <p:cNvSpPr>
            <a:spLocks noChangeShapeType="1"/>
          </p:cNvSpPr>
          <p:nvPr userDrawn="1"/>
        </p:nvSpPr>
        <p:spPr bwMode="auto">
          <a:xfrm>
            <a:off x="228600" y="1524000"/>
            <a:ext cx="7239000" cy="0"/>
          </a:xfrm>
          <a:prstGeom prst="line">
            <a:avLst/>
          </a:prstGeom>
          <a:noFill/>
          <a:ln w="12700">
            <a:solidFill>
              <a:schemeClr val="bg1"/>
            </a:solidFill>
            <a:round/>
            <a:headEnd/>
            <a:tailEnd/>
          </a:ln>
        </p:spPr>
        <p:txBody>
          <a:bodyPr/>
          <a:lstStyle/>
          <a:p>
            <a:pPr>
              <a:defRPr/>
            </a:pPr>
            <a:endParaRPr lang="en-US" dirty="0">
              <a:latin typeface="Times New Roman" pitchFamily="18" charset="0"/>
              <a:ea typeface="ＭＳ Ｐゴシック" charset="-128"/>
              <a:cs typeface="+mn-cs"/>
            </a:endParaRPr>
          </a:p>
        </p:txBody>
      </p:sp>
      <p:sp>
        <p:nvSpPr>
          <p:cNvPr id="2" name="Title 1"/>
          <p:cNvSpPr>
            <a:spLocks noGrp="1"/>
          </p:cNvSpPr>
          <p:nvPr>
            <p:ph type="title"/>
          </p:nvPr>
        </p:nvSpPr>
        <p:spPr>
          <a:xfrm>
            <a:off x="76200" y="228600"/>
            <a:ext cx="8001000" cy="685800"/>
          </a:xfrm>
          <a:prstGeom prst="rect">
            <a:avLst/>
          </a:prstGeom>
        </p:spPr>
        <p:txBody>
          <a:bodyPr/>
          <a:lstStyle>
            <a:lvl1pPr algn="l">
              <a:defRPr sz="3600">
                <a:solidFill>
                  <a:schemeClr val="tx1"/>
                </a:solidFill>
              </a:defRPr>
            </a:lvl1pPr>
          </a:lstStyle>
          <a:p>
            <a:r>
              <a:rPr lang="en-US" smtClean="0"/>
              <a:t>Click to edit Master title style</a:t>
            </a:r>
            <a:endParaRPr lang="en-US"/>
          </a:p>
        </p:txBody>
      </p:sp>
      <p:sp>
        <p:nvSpPr>
          <p:cNvPr id="10" name="Text Placeholder 9"/>
          <p:cNvSpPr>
            <a:spLocks noGrp="1"/>
          </p:cNvSpPr>
          <p:nvPr>
            <p:ph type="body" sz="quarter" idx="10"/>
          </p:nvPr>
        </p:nvSpPr>
        <p:spPr>
          <a:xfrm>
            <a:off x="76200" y="1066800"/>
            <a:ext cx="8001000" cy="55626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2"/>
          <p:cNvSpPr>
            <a:spLocks noGrp="1"/>
          </p:cNvSpPr>
          <p:nvPr>
            <p:ph type="sldNum" sz="quarter" idx="4"/>
          </p:nvPr>
        </p:nvSpPr>
        <p:spPr>
          <a:xfrm>
            <a:off x="8686800" y="6492875"/>
            <a:ext cx="457200" cy="365125"/>
          </a:xfrm>
          <a:prstGeom prst="rect">
            <a:avLst/>
          </a:prstGeom>
        </p:spPr>
        <p:txBody>
          <a:bodyPr vert="horz" lIns="91440" tIns="45720" rIns="91440" bIns="45720" rtlCol="0" anchor="ctr"/>
          <a:lstStyle>
            <a:lvl1pPr algn="r">
              <a:defRPr sz="1200">
                <a:solidFill>
                  <a:schemeClr val="tx1">
                    <a:tint val="75000"/>
                  </a:schemeClr>
                </a:solidFill>
                <a:latin typeface="+mn-lt"/>
              </a:defRPr>
            </a:lvl1pPr>
          </a:lstStyle>
          <a:p>
            <a:fld id="{F45566EA-FD6A-4055-B61B-868FAF42D9D2}" type="slidenum">
              <a:rPr lang="en-US" smtClean="0"/>
              <a:pPr/>
              <a:t>‹#›</a:t>
            </a:fld>
            <a:endParaRPr lang="en-US" dirty="0"/>
          </a:p>
        </p:txBody>
      </p:sp>
    </p:spTree>
    <p:extLst>
      <p:ext uri="{BB962C8B-B14F-4D97-AF65-F5344CB8AC3E}">
        <p14:creationId xmlns:p14="http://schemas.microsoft.com/office/powerpoint/2010/main" val="6399849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bulletpoint1">
    <p:spTree>
      <p:nvGrpSpPr>
        <p:cNvPr id="1" name=""/>
        <p:cNvGrpSpPr/>
        <p:nvPr/>
      </p:nvGrpSpPr>
      <p:grpSpPr>
        <a:xfrm>
          <a:off x="0" y="0"/>
          <a:ext cx="0" cy="0"/>
          <a:chOff x="0" y="0"/>
          <a:chExt cx="0" cy="0"/>
        </a:xfrm>
      </p:grpSpPr>
      <p:sp>
        <p:nvSpPr>
          <p:cNvPr id="4" name="Line 2"/>
          <p:cNvSpPr>
            <a:spLocks noChangeShapeType="1"/>
          </p:cNvSpPr>
          <p:nvPr userDrawn="1"/>
        </p:nvSpPr>
        <p:spPr bwMode="auto">
          <a:xfrm>
            <a:off x="228600" y="1524000"/>
            <a:ext cx="7239000" cy="0"/>
          </a:xfrm>
          <a:prstGeom prst="line">
            <a:avLst/>
          </a:prstGeom>
          <a:noFill/>
          <a:ln w="12700">
            <a:solidFill>
              <a:schemeClr val="bg1"/>
            </a:solidFill>
            <a:round/>
            <a:headEnd/>
            <a:tailEnd/>
          </a:ln>
        </p:spPr>
        <p:txBody>
          <a:bodyPr/>
          <a:lstStyle/>
          <a:p>
            <a:pPr>
              <a:defRPr/>
            </a:pPr>
            <a:endParaRPr lang="en-US" dirty="0">
              <a:latin typeface="Times New Roman" pitchFamily="18" charset="0"/>
              <a:ea typeface="ＭＳ Ｐゴシック" charset="-128"/>
              <a:cs typeface="+mn-cs"/>
            </a:endParaRPr>
          </a:p>
        </p:txBody>
      </p:sp>
      <p:sp>
        <p:nvSpPr>
          <p:cNvPr id="2" name="Title 1"/>
          <p:cNvSpPr>
            <a:spLocks noGrp="1"/>
          </p:cNvSpPr>
          <p:nvPr>
            <p:ph type="title"/>
          </p:nvPr>
        </p:nvSpPr>
        <p:spPr>
          <a:xfrm>
            <a:off x="76200" y="228600"/>
            <a:ext cx="8001000" cy="685800"/>
          </a:xfrm>
          <a:prstGeom prst="rect">
            <a:avLst/>
          </a:prstGeom>
        </p:spPr>
        <p:txBody>
          <a:bodyPr/>
          <a:lstStyle>
            <a:lvl1pPr algn="l">
              <a:defRPr sz="3600">
                <a:solidFill>
                  <a:schemeClr val="tx1"/>
                </a:solidFill>
              </a:defRPr>
            </a:lvl1pPr>
          </a:lstStyle>
          <a:p>
            <a:r>
              <a:rPr lang="en-US" smtClean="0"/>
              <a:t>Click to edit Master title style</a:t>
            </a:r>
            <a:endParaRPr lang="en-US"/>
          </a:p>
        </p:txBody>
      </p:sp>
      <p:sp>
        <p:nvSpPr>
          <p:cNvPr id="10" name="Text Placeholder 9"/>
          <p:cNvSpPr>
            <a:spLocks noGrp="1"/>
          </p:cNvSpPr>
          <p:nvPr>
            <p:ph type="body" sz="quarter" idx="10"/>
          </p:nvPr>
        </p:nvSpPr>
        <p:spPr>
          <a:xfrm>
            <a:off x="76200" y="1066800"/>
            <a:ext cx="8001000" cy="55626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2"/>
          <p:cNvSpPr>
            <a:spLocks noGrp="1"/>
          </p:cNvSpPr>
          <p:nvPr>
            <p:ph type="sldNum" sz="quarter" idx="4"/>
          </p:nvPr>
        </p:nvSpPr>
        <p:spPr>
          <a:xfrm>
            <a:off x="8686800" y="6492875"/>
            <a:ext cx="457200" cy="365125"/>
          </a:xfrm>
          <a:prstGeom prst="rect">
            <a:avLst/>
          </a:prstGeom>
        </p:spPr>
        <p:txBody>
          <a:bodyPr vert="horz" lIns="91440" tIns="45720" rIns="91440" bIns="45720" rtlCol="0" anchor="ctr"/>
          <a:lstStyle>
            <a:lvl1pPr algn="r">
              <a:defRPr sz="1200">
                <a:solidFill>
                  <a:schemeClr val="tx1">
                    <a:tint val="75000"/>
                  </a:schemeClr>
                </a:solidFill>
                <a:latin typeface="+mn-lt"/>
              </a:defRPr>
            </a:lvl1pPr>
          </a:lstStyle>
          <a:p>
            <a:fld id="{F45566EA-FD6A-4055-B61B-868FAF42D9D2}" type="slidenum">
              <a:rPr lang="en-US" smtClean="0"/>
              <a:pPr/>
              <a:t>‹#›</a:t>
            </a:fld>
            <a:endParaRPr lang="en-US" dirty="0"/>
          </a:p>
        </p:txBody>
      </p:sp>
    </p:spTree>
    <p:extLst>
      <p:ext uri="{BB962C8B-B14F-4D97-AF65-F5344CB8AC3E}">
        <p14:creationId xmlns:p14="http://schemas.microsoft.com/office/powerpoint/2010/main" val="9681201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page">
    <p:spTree>
      <p:nvGrpSpPr>
        <p:cNvPr id="1" name=""/>
        <p:cNvGrpSpPr/>
        <p:nvPr/>
      </p:nvGrpSpPr>
      <p:grpSpPr>
        <a:xfrm>
          <a:off x="0" y="0"/>
          <a:ext cx="0" cy="0"/>
          <a:chOff x="0" y="0"/>
          <a:chExt cx="0" cy="0"/>
        </a:xfrm>
      </p:grpSpPr>
      <p:sp>
        <p:nvSpPr>
          <p:cNvPr id="8" name="Rectangle 15"/>
          <p:cNvSpPr>
            <a:spLocks noChangeArrowheads="1"/>
          </p:cNvSpPr>
          <p:nvPr userDrawn="1"/>
        </p:nvSpPr>
        <p:spPr bwMode="auto">
          <a:xfrm>
            <a:off x="8626475" y="517525"/>
            <a:ext cx="184150" cy="457200"/>
          </a:xfrm>
          <a:prstGeom prst="rect">
            <a:avLst/>
          </a:prstGeom>
          <a:noFill/>
          <a:ln w="9525">
            <a:noFill/>
            <a:miter lim="800000"/>
            <a:headEnd/>
            <a:tailEnd/>
          </a:ln>
        </p:spPr>
        <p:txBody>
          <a:bodyPr wrap="none">
            <a:spAutoFit/>
          </a:bodyPr>
          <a:lstStyle/>
          <a:p>
            <a:pPr>
              <a:defRPr/>
            </a:pPr>
            <a:endParaRPr lang="en-US" dirty="0">
              <a:solidFill>
                <a:prstClr val="white"/>
              </a:solidFill>
              <a:latin typeface="Times New Roman" pitchFamily="18" charset="0"/>
              <a:ea typeface="ＭＳ Ｐゴシック" charset="-128"/>
              <a:cs typeface="+mn-cs"/>
            </a:endParaRPr>
          </a:p>
        </p:txBody>
      </p:sp>
      <p:sp>
        <p:nvSpPr>
          <p:cNvPr id="18" name="Picture Placeholder 9"/>
          <p:cNvSpPr>
            <a:spLocks noGrp="1"/>
          </p:cNvSpPr>
          <p:nvPr>
            <p:ph type="pic" sz="quarter" idx="13"/>
          </p:nvPr>
        </p:nvSpPr>
        <p:spPr>
          <a:xfrm>
            <a:off x="0" y="4495800"/>
            <a:ext cx="3017520" cy="237744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24" name="Picture Placeholder 9"/>
          <p:cNvSpPr>
            <a:spLocks noGrp="1"/>
          </p:cNvSpPr>
          <p:nvPr>
            <p:ph type="pic" sz="quarter" idx="14"/>
          </p:nvPr>
        </p:nvSpPr>
        <p:spPr>
          <a:xfrm>
            <a:off x="3063240" y="4495800"/>
            <a:ext cx="3017520" cy="237744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25" name="Picture Placeholder 9"/>
          <p:cNvSpPr>
            <a:spLocks noGrp="1"/>
          </p:cNvSpPr>
          <p:nvPr>
            <p:ph type="pic" sz="quarter" idx="15"/>
          </p:nvPr>
        </p:nvSpPr>
        <p:spPr>
          <a:xfrm>
            <a:off x="6126480" y="4495800"/>
            <a:ext cx="3017520" cy="237744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35" name="Text Placeholder 33"/>
          <p:cNvSpPr>
            <a:spLocks noGrp="1"/>
          </p:cNvSpPr>
          <p:nvPr>
            <p:ph type="body" sz="quarter" idx="17"/>
          </p:nvPr>
        </p:nvSpPr>
        <p:spPr>
          <a:xfrm>
            <a:off x="304800" y="2057400"/>
            <a:ext cx="8093075" cy="762000"/>
          </a:xfrm>
          <a:prstGeom prst="rect">
            <a:avLst/>
          </a:prstGeom>
        </p:spPr>
        <p:txBody>
          <a:bodyPr vert="horz"/>
          <a:lstStyle>
            <a:lvl1pPr marL="0" indent="0">
              <a:buNone/>
              <a:defRPr sz="4400" b="0" i="0">
                <a:solidFill>
                  <a:srgbClr val="FFFFFF"/>
                </a:solidFill>
                <a:latin typeface="+mj-lt"/>
              </a:defRPr>
            </a:lvl1pPr>
            <a:lvl2pPr>
              <a:defRPr sz="4000">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smtClean="0"/>
              <a:t>Click to edit Master text styles</a:t>
            </a:r>
          </a:p>
        </p:txBody>
      </p:sp>
      <p:sp>
        <p:nvSpPr>
          <p:cNvPr id="42" name="Text Placeholder 33"/>
          <p:cNvSpPr>
            <a:spLocks noGrp="1"/>
          </p:cNvSpPr>
          <p:nvPr>
            <p:ph type="body" sz="quarter" idx="19"/>
          </p:nvPr>
        </p:nvSpPr>
        <p:spPr>
          <a:xfrm>
            <a:off x="304801" y="2819400"/>
            <a:ext cx="6553200" cy="533400"/>
          </a:xfrm>
          <a:prstGeom prst="rect">
            <a:avLst/>
          </a:prstGeom>
        </p:spPr>
        <p:txBody>
          <a:bodyPr vert="horz"/>
          <a:lstStyle>
            <a:lvl1pPr marL="0" indent="0">
              <a:buNone/>
              <a:defRPr sz="3200" b="0" i="0" baseline="0">
                <a:solidFill>
                  <a:srgbClr val="FFFFFF"/>
                </a:solidFill>
                <a:latin typeface="+mn-lt"/>
              </a:defRPr>
            </a:lvl1pPr>
            <a:lvl2pPr>
              <a:defRPr sz="4000">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smtClean="0"/>
              <a:t>Click to edit Master text styles</a:t>
            </a:r>
          </a:p>
        </p:txBody>
      </p:sp>
      <p:sp>
        <p:nvSpPr>
          <p:cNvPr id="11" name="Text Placeholder 6"/>
          <p:cNvSpPr txBox="1">
            <a:spLocks/>
          </p:cNvSpPr>
          <p:nvPr userDrawn="1"/>
        </p:nvSpPr>
        <p:spPr>
          <a:xfrm>
            <a:off x="60158" y="304800"/>
            <a:ext cx="6019800" cy="457200"/>
          </a:xfrm>
          <a:prstGeom prst="rect">
            <a:avLst/>
          </a:prstGeom>
        </p:spPr>
        <p:txBody>
          <a:bodyPr vert="horz"/>
          <a:lstStyle>
            <a:lvl1pPr marL="0" indent="0" algn="l" rtl="0" eaLnBrk="0" fontAlgn="base" hangingPunct="0">
              <a:spcBef>
                <a:spcPct val="20000"/>
              </a:spcBef>
              <a:spcAft>
                <a:spcPct val="0"/>
              </a:spcAft>
              <a:buFontTx/>
              <a:buNone/>
              <a:defRPr sz="1200" b="0" i="0">
                <a:solidFill>
                  <a:schemeClr val="bg1">
                    <a:lumMod val="75000"/>
                  </a:schemeClr>
                </a:solidFill>
                <a:latin typeface="Myriad Pro"/>
                <a:ea typeface="ＭＳ Ｐゴシック" charset="-128"/>
                <a:cs typeface="ＭＳ Ｐゴシック" charset="-128"/>
              </a:defRPr>
            </a:lvl1pPr>
            <a:lvl2pPr marL="742950" indent="-285750" algn="l" rtl="0" eaLnBrk="0" fontAlgn="base" hangingPunct="0">
              <a:spcBef>
                <a:spcPct val="20000"/>
              </a:spcBef>
              <a:spcAft>
                <a:spcPct val="0"/>
              </a:spcAft>
              <a:buChar char="–"/>
              <a:defRPr sz="4000">
                <a:solidFill>
                  <a:schemeClr val="tx1"/>
                </a:solidFill>
                <a:latin typeface="Myriad Pro"/>
                <a:ea typeface="ＭＳ Ｐゴシック" charset="-128"/>
              </a:defRPr>
            </a:lvl2pPr>
            <a:lvl3pPr marL="1143000" indent="-228600" algn="l" rtl="0" eaLnBrk="0" fontAlgn="base" hangingPunct="0">
              <a:spcBef>
                <a:spcPct val="20000"/>
              </a:spcBef>
              <a:spcAft>
                <a:spcPct val="0"/>
              </a:spcAft>
              <a:buChar char="•"/>
              <a:defRPr sz="4000">
                <a:solidFill>
                  <a:schemeClr val="tx1"/>
                </a:solidFill>
                <a:latin typeface="Myriad Pro"/>
                <a:ea typeface="ＭＳ Ｐゴシック" charset="-128"/>
              </a:defRPr>
            </a:lvl3pPr>
            <a:lvl4pPr marL="1600200" indent="-228600" algn="l" rtl="0" eaLnBrk="0" fontAlgn="base" hangingPunct="0">
              <a:spcBef>
                <a:spcPct val="20000"/>
              </a:spcBef>
              <a:spcAft>
                <a:spcPct val="0"/>
              </a:spcAft>
              <a:buChar char="–"/>
              <a:defRPr sz="4000">
                <a:solidFill>
                  <a:schemeClr val="tx1"/>
                </a:solidFill>
                <a:latin typeface="Myriad Pro"/>
                <a:ea typeface="ＭＳ Ｐゴシック" charset="-128"/>
              </a:defRPr>
            </a:lvl4pPr>
            <a:lvl5pPr marL="2057400" indent="-228600" algn="l" rtl="0" eaLnBrk="0" fontAlgn="base" hangingPunct="0">
              <a:spcBef>
                <a:spcPct val="20000"/>
              </a:spcBef>
              <a:spcAft>
                <a:spcPct val="0"/>
              </a:spcAft>
              <a:buChar char="»"/>
              <a:defRPr sz="4000">
                <a:solidFill>
                  <a:schemeClr val="tx1"/>
                </a:solidFill>
                <a:latin typeface="Myriad Pro"/>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a:lstStyle>
          <a:p>
            <a:pPr>
              <a:defRPr/>
            </a:pPr>
            <a:r>
              <a:rPr lang="en-US" b="1" kern="0" dirty="0" smtClean="0">
                <a:solidFill>
                  <a:srgbClr val="FFFFFF"/>
                </a:solidFill>
              </a:rPr>
              <a:t>United Nations Development Programme</a:t>
            </a:r>
            <a:endParaRPr lang="en-US" b="1" kern="0" dirty="0">
              <a:solidFill>
                <a:srgbClr val="FFFFFF"/>
              </a:solidFill>
            </a:endParaRPr>
          </a:p>
        </p:txBody>
      </p:sp>
    </p:spTree>
    <p:extLst>
      <p:ext uri="{BB962C8B-B14F-4D97-AF65-F5344CB8AC3E}">
        <p14:creationId xmlns:p14="http://schemas.microsoft.com/office/powerpoint/2010/main" val="32799994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ulletpoint1">
    <p:spTree>
      <p:nvGrpSpPr>
        <p:cNvPr id="1" name=""/>
        <p:cNvGrpSpPr/>
        <p:nvPr/>
      </p:nvGrpSpPr>
      <p:grpSpPr>
        <a:xfrm>
          <a:off x="0" y="0"/>
          <a:ext cx="0" cy="0"/>
          <a:chOff x="0" y="0"/>
          <a:chExt cx="0" cy="0"/>
        </a:xfrm>
      </p:grpSpPr>
      <p:sp>
        <p:nvSpPr>
          <p:cNvPr id="4" name="Line 2"/>
          <p:cNvSpPr>
            <a:spLocks noChangeShapeType="1"/>
          </p:cNvSpPr>
          <p:nvPr userDrawn="1"/>
        </p:nvSpPr>
        <p:spPr bwMode="auto">
          <a:xfrm>
            <a:off x="228600" y="1524000"/>
            <a:ext cx="7239000" cy="0"/>
          </a:xfrm>
          <a:prstGeom prst="line">
            <a:avLst/>
          </a:prstGeom>
          <a:noFill/>
          <a:ln w="12700">
            <a:solidFill>
              <a:schemeClr val="bg1"/>
            </a:solidFill>
            <a:round/>
            <a:headEnd/>
            <a:tailEnd/>
          </a:ln>
        </p:spPr>
        <p:txBody>
          <a:bodyPr/>
          <a:lstStyle/>
          <a:p>
            <a:pPr>
              <a:defRPr/>
            </a:pPr>
            <a:endParaRPr lang="en-US" dirty="0">
              <a:solidFill>
                <a:prstClr val="white"/>
              </a:solidFill>
              <a:latin typeface="Times New Roman" pitchFamily="18" charset="0"/>
              <a:ea typeface="ＭＳ Ｐゴシック" charset="-128"/>
              <a:cs typeface="+mn-cs"/>
            </a:endParaRPr>
          </a:p>
        </p:txBody>
      </p:sp>
      <p:sp>
        <p:nvSpPr>
          <p:cNvPr id="2" name="Title 1"/>
          <p:cNvSpPr>
            <a:spLocks noGrp="1"/>
          </p:cNvSpPr>
          <p:nvPr>
            <p:ph type="title"/>
          </p:nvPr>
        </p:nvSpPr>
        <p:spPr>
          <a:xfrm>
            <a:off x="76200" y="228600"/>
            <a:ext cx="8001000" cy="685800"/>
          </a:xfrm>
          <a:prstGeom prst="rect">
            <a:avLst/>
          </a:prstGeom>
        </p:spPr>
        <p:txBody>
          <a:bodyPr/>
          <a:lstStyle>
            <a:lvl1pPr algn="l">
              <a:defRPr sz="3600">
                <a:solidFill>
                  <a:schemeClr val="tx1"/>
                </a:solidFill>
              </a:defRPr>
            </a:lvl1pPr>
          </a:lstStyle>
          <a:p>
            <a:r>
              <a:rPr lang="en-US" smtClean="0"/>
              <a:t>Click to edit Master title style</a:t>
            </a:r>
            <a:endParaRPr lang="en-US"/>
          </a:p>
        </p:txBody>
      </p:sp>
      <p:sp>
        <p:nvSpPr>
          <p:cNvPr id="10" name="Text Placeholder 9"/>
          <p:cNvSpPr>
            <a:spLocks noGrp="1"/>
          </p:cNvSpPr>
          <p:nvPr>
            <p:ph type="body" sz="quarter" idx="10"/>
          </p:nvPr>
        </p:nvSpPr>
        <p:spPr>
          <a:xfrm>
            <a:off x="76200" y="1066800"/>
            <a:ext cx="8001000" cy="55626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2"/>
          <p:cNvSpPr>
            <a:spLocks noGrp="1"/>
          </p:cNvSpPr>
          <p:nvPr>
            <p:ph type="sldNum" sz="quarter" idx="4"/>
          </p:nvPr>
        </p:nvSpPr>
        <p:spPr>
          <a:xfrm>
            <a:off x="8686800" y="6492875"/>
            <a:ext cx="457200" cy="365125"/>
          </a:xfrm>
          <a:prstGeom prst="rect">
            <a:avLst/>
          </a:prstGeom>
        </p:spPr>
        <p:txBody>
          <a:bodyPr vert="horz" lIns="91440" tIns="45720" rIns="91440" bIns="45720" rtlCol="0" anchor="ctr"/>
          <a:lstStyle>
            <a:lvl1pPr algn="r">
              <a:defRPr sz="1200">
                <a:solidFill>
                  <a:schemeClr val="tx1">
                    <a:tint val="75000"/>
                  </a:schemeClr>
                </a:solidFill>
                <a:latin typeface="+mn-lt"/>
              </a:defRPr>
            </a:lvl1pPr>
          </a:lstStyle>
          <a:p>
            <a:fld id="{F45566EA-FD6A-4055-B61B-868FAF42D9D2}" type="slidenum">
              <a:rPr lang="en-US" smtClean="0">
                <a:solidFill>
                  <a:prstClr val="white">
                    <a:tint val="75000"/>
                  </a:prstClr>
                </a:solidFill>
              </a:rPr>
              <a:pPr/>
              <a:t>‹#›</a:t>
            </a:fld>
            <a:endParaRPr lang="en-US" dirty="0">
              <a:solidFill>
                <a:prstClr val="white">
                  <a:tint val="75000"/>
                </a:prstClr>
              </a:solidFill>
            </a:endParaRPr>
          </a:p>
        </p:txBody>
      </p:sp>
    </p:spTree>
    <p:extLst>
      <p:ext uri="{BB962C8B-B14F-4D97-AF65-F5344CB8AC3E}">
        <p14:creationId xmlns:p14="http://schemas.microsoft.com/office/powerpoint/2010/main" val="41779042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3" name="Line 2"/>
          <p:cNvSpPr>
            <a:spLocks noChangeShapeType="1"/>
          </p:cNvSpPr>
          <p:nvPr userDrawn="1"/>
        </p:nvSpPr>
        <p:spPr bwMode="auto">
          <a:xfrm>
            <a:off x="304800" y="1524000"/>
            <a:ext cx="7162800" cy="0"/>
          </a:xfrm>
          <a:prstGeom prst="line">
            <a:avLst/>
          </a:prstGeom>
          <a:noFill/>
          <a:ln w="12700">
            <a:solidFill>
              <a:schemeClr val="bg1"/>
            </a:solidFill>
            <a:round/>
            <a:headEnd/>
            <a:tailEnd/>
          </a:ln>
        </p:spPr>
        <p:txBody>
          <a:bodyPr/>
          <a:lstStyle/>
          <a:p>
            <a:pPr>
              <a:defRPr/>
            </a:pPr>
            <a:endParaRPr lang="en-US" dirty="0">
              <a:solidFill>
                <a:prstClr val="white"/>
              </a:solidFill>
              <a:latin typeface="Times New Roman" pitchFamily="18" charset="0"/>
              <a:ea typeface="ＭＳ Ｐゴシック" charset="-128"/>
              <a:cs typeface="+mn-cs"/>
            </a:endParaRPr>
          </a:p>
        </p:txBody>
      </p:sp>
      <p:sp>
        <p:nvSpPr>
          <p:cNvPr id="4" name="Title 1"/>
          <p:cNvSpPr>
            <a:spLocks noGrp="1"/>
          </p:cNvSpPr>
          <p:nvPr>
            <p:ph type="title"/>
          </p:nvPr>
        </p:nvSpPr>
        <p:spPr>
          <a:xfrm>
            <a:off x="76200" y="228600"/>
            <a:ext cx="8001000" cy="685800"/>
          </a:xfrm>
          <a:prstGeom prst="rect">
            <a:avLst/>
          </a:prstGeom>
        </p:spPr>
        <p:txBody>
          <a:bodyPr/>
          <a:lstStyle>
            <a:lvl1pPr algn="l">
              <a:defRPr sz="3600">
                <a:solidFill>
                  <a:schemeClr val="tx1"/>
                </a:solidFill>
              </a:defRPr>
            </a:lvl1pPr>
          </a:lstStyle>
          <a:p>
            <a:r>
              <a:rPr lang="en-US" smtClean="0"/>
              <a:t>Click to edit Master title style</a:t>
            </a:r>
            <a:endParaRPr lang="en-US"/>
          </a:p>
        </p:txBody>
      </p:sp>
      <p:sp>
        <p:nvSpPr>
          <p:cNvPr id="5" name="Picture Placeholder 4"/>
          <p:cNvSpPr>
            <a:spLocks noGrp="1"/>
          </p:cNvSpPr>
          <p:nvPr>
            <p:ph type="pic" sz="quarter" idx="10"/>
          </p:nvPr>
        </p:nvSpPr>
        <p:spPr>
          <a:xfrm>
            <a:off x="5867400" y="1752600"/>
            <a:ext cx="3124200" cy="4953000"/>
          </a:xfrm>
          <a:prstGeom prst="rect">
            <a:avLst/>
          </a:prstGeom>
        </p:spPr>
        <p:txBody>
          <a:bodyPr/>
          <a:lstStyle/>
          <a:p>
            <a:endParaRPr lang="en-US" dirty="0"/>
          </a:p>
        </p:txBody>
      </p:sp>
      <p:sp>
        <p:nvSpPr>
          <p:cNvPr id="8" name="Text Placeholder 7"/>
          <p:cNvSpPr>
            <a:spLocks noGrp="1"/>
          </p:cNvSpPr>
          <p:nvPr>
            <p:ph type="body" sz="quarter" idx="11"/>
          </p:nvPr>
        </p:nvSpPr>
        <p:spPr>
          <a:xfrm>
            <a:off x="152400" y="1066800"/>
            <a:ext cx="5562600" cy="5638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2"/>
          <p:cNvSpPr>
            <a:spLocks noGrp="1"/>
          </p:cNvSpPr>
          <p:nvPr>
            <p:ph type="sldNum" sz="quarter" idx="4"/>
          </p:nvPr>
        </p:nvSpPr>
        <p:spPr>
          <a:xfrm>
            <a:off x="8686800" y="6492875"/>
            <a:ext cx="457200" cy="365125"/>
          </a:xfrm>
          <a:prstGeom prst="rect">
            <a:avLst/>
          </a:prstGeom>
        </p:spPr>
        <p:txBody>
          <a:bodyPr vert="horz" lIns="91440" tIns="45720" rIns="91440" bIns="45720" rtlCol="0" anchor="ctr"/>
          <a:lstStyle>
            <a:lvl1pPr algn="r">
              <a:defRPr sz="1200">
                <a:solidFill>
                  <a:schemeClr val="tx1">
                    <a:tint val="75000"/>
                  </a:schemeClr>
                </a:solidFill>
                <a:latin typeface="+mn-lt"/>
              </a:defRPr>
            </a:lvl1pPr>
          </a:lstStyle>
          <a:p>
            <a:fld id="{F45566EA-FD6A-4055-B61B-868FAF42D9D2}" type="slidenum">
              <a:rPr lang="en-US" smtClean="0">
                <a:solidFill>
                  <a:prstClr val="white">
                    <a:tint val="75000"/>
                  </a:prstClr>
                </a:solidFill>
              </a:rPr>
              <a:pPr/>
              <a:t>‹#›</a:t>
            </a:fld>
            <a:endParaRPr lang="en-US" dirty="0">
              <a:solidFill>
                <a:prstClr val="white">
                  <a:tint val="75000"/>
                </a:prstClr>
              </a:solidFill>
            </a:endParaRPr>
          </a:p>
        </p:txBody>
      </p:sp>
    </p:spTree>
    <p:extLst>
      <p:ext uri="{BB962C8B-B14F-4D97-AF65-F5344CB8AC3E}">
        <p14:creationId xmlns:p14="http://schemas.microsoft.com/office/powerpoint/2010/main" val="27008236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 picture A">
    <p:spTree>
      <p:nvGrpSpPr>
        <p:cNvPr id="1" name=""/>
        <p:cNvGrpSpPr/>
        <p:nvPr/>
      </p:nvGrpSpPr>
      <p:grpSpPr>
        <a:xfrm>
          <a:off x="0" y="0"/>
          <a:ext cx="0" cy="0"/>
          <a:chOff x="0" y="0"/>
          <a:chExt cx="0" cy="0"/>
        </a:xfrm>
      </p:grpSpPr>
      <p:sp>
        <p:nvSpPr>
          <p:cNvPr id="6" name="Picture Placeholder 9"/>
          <p:cNvSpPr>
            <a:spLocks noGrp="1"/>
          </p:cNvSpPr>
          <p:nvPr>
            <p:ph type="pic" sz="quarter" idx="13"/>
          </p:nvPr>
        </p:nvSpPr>
        <p:spPr>
          <a:xfrm>
            <a:off x="76200" y="1905000"/>
            <a:ext cx="5227320" cy="495300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7" name="Picture Placeholder 9"/>
          <p:cNvSpPr>
            <a:spLocks noGrp="1"/>
          </p:cNvSpPr>
          <p:nvPr>
            <p:ph type="pic" sz="quarter" idx="14"/>
          </p:nvPr>
        </p:nvSpPr>
        <p:spPr>
          <a:xfrm>
            <a:off x="5394960" y="1905000"/>
            <a:ext cx="3749040" cy="495300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10" name="Title 1"/>
          <p:cNvSpPr>
            <a:spLocks noGrp="1"/>
          </p:cNvSpPr>
          <p:nvPr>
            <p:ph type="title"/>
          </p:nvPr>
        </p:nvSpPr>
        <p:spPr>
          <a:xfrm>
            <a:off x="76200" y="228600"/>
            <a:ext cx="8001000" cy="685800"/>
          </a:xfrm>
          <a:prstGeom prst="rect">
            <a:avLst/>
          </a:prstGeom>
        </p:spPr>
        <p:txBody>
          <a:bodyPr/>
          <a:lstStyle>
            <a:lvl1pPr algn="l">
              <a:defRPr sz="3600">
                <a:solidFill>
                  <a:schemeClr val="tx1"/>
                </a:solidFill>
              </a:defRPr>
            </a:lvl1pPr>
          </a:lstStyle>
          <a:p>
            <a:r>
              <a:rPr lang="en-US" smtClean="0"/>
              <a:t>Click to edit Master title style</a:t>
            </a:r>
            <a:endParaRPr lang="en-US"/>
          </a:p>
        </p:txBody>
      </p:sp>
      <p:sp>
        <p:nvSpPr>
          <p:cNvPr id="5" name="Slide Number Placeholder 2"/>
          <p:cNvSpPr>
            <a:spLocks noGrp="1"/>
          </p:cNvSpPr>
          <p:nvPr>
            <p:ph type="sldNum" sz="quarter" idx="4"/>
          </p:nvPr>
        </p:nvSpPr>
        <p:spPr>
          <a:xfrm>
            <a:off x="8686800" y="6492875"/>
            <a:ext cx="457200" cy="365125"/>
          </a:xfrm>
          <a:prstGeom prst="rect">
            <a:avLst/>
          </a:prstGeom>
        </p:spPr>
        <p:txBody>
          <a:bodyPr vert="horz" lIns="91440" tIns="45720" rIns="91440" bIns="45720" rtlCol="0" anchor="ctr"/>
          <a:lstStyle>
            <a:lvl1pPr algn="r">
              <a:defRPr sz="1200">
                <a:solidFill>
                  <a:schemeClr val="tx1">
                    <a:tint val="75000"/>
                  </a:schemeClr>
                </a:solidFill>
                <a:latin typeface="+mn-lt"/>
              </a:defRPr>
            </a:lvl1pPr>
          </a:lstStyle>
          <a:p>
            <a:fld id="{F45566EA-FD6A-4055-B61B-868FAF42D9D2}" type="slidenum">
              <a:rPr lang="en-US" smtClean="0">
                <a:solidFill>
                  <a:prstClr val="white">
                    <a:tint val="75000"/>
                  </a:prstClr>
                </a:solidFill>
              </a:rPr>
              <a:pPr/>
              <a:t>‹#›</a:t>
            </a:fld>
            <a:endParaRPr lang="en-US" dirty="0">
              <a:solidFill>
                <a:prstClr val="white">
                  <a:tint val="75000"/>
                </a:prstClr>
              </a:solidFill>
            </a:endParaRPr>
          </a:p>
        </p:txBody>
      </p:sp>
    </p:spTree>
    <p:extLst>
      <p:ext uri="{BB962C8B-B14F-4D97-AF65-F5344CB8AC3E}">
        <p14:creationId xmlns:p14="http://schemas.microsoft.com/office/powerpoint/2010/main" val="20361469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 picture A">
    <p:spTree>
      <p:nvGrpSpPr>
        <p:cNvPr id="1" name=""/>
        <p:cNvGrpSpPr/>
        <p:nvPr/>
      </p:nvGrpSpPr>
      <p:grpSpPr>
        <a:xfrm>
          <a:off x="0" y="0"/>
          <a:ext cx="0" cy="0"/>
          <a:chOff x="0" y="0"/>
          <a:chExt cx="0" cy="0"/>
        </a:xfrm>
      </p:grpSpPr>
      <p:sp>
        <p:nvSpPr>
          <p:cNvPr id="4" name="Picture Placeholder 9"/>
          <p:cNvSpPr>
            <a:spLocks noGrp="1"/>
          </p:cNvSpPr>
          <p:nvPr>
            <p:ph type="pic" sz="quarter" idx="13"/>
          </p:nvPr>
        </p:nvSpPr>
        <p:spPr>
          <a:xfrm>
            <a:off x="990600" y="533400"/>
            <a:ext cx="7013448" cy="5779008"/>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3" name="Slide Number Placeholder 2"/>
          <p:cNvSpPr>
            <a:spLocks noGrp="1"/>
          </p:cNvSpPr>
          <p:nvPr>
            <p:ph type="sldNum" sz="quarter" idx="4"/>
          </p:nvPr>
        </p:nvSpPr>
        <p:spPr>
          <a:xfrm>
            <a:off x="8686800" y="6492875"/>
            <a:ext cx="457200" cy="365125"/>
          </a:xfrm>
          <a:prstGeom prst="rect">
            <a:avLst/>
          </a:prstGeom>
        </p:spPr>
        <p:txBody>
          <a:bodyPr vert="horz" lIns="91440" tIns="45720" rIns="91440" bIns="45720" rtlCol="0" anchor="ctr"/>
          <a:lstStyle>
            <a:lvl1pPr algn="r">
              <a:defRPr sz="1200">
                <a:solidFill>
                  <a:schemeClr val="tx1">
                    <a:tint val="75000"/>
                  </a:schemeClr>
                </a:solidFill>
                <a:latin typeface="+mn-lt"/>
              </a:defRPr>
            </a:lvl1pPr>
          </a:lstStyle>
          <a:p>
            <a:fld id="{F45566EA-FD6A-4055-B61B-868FAF42D9D2}" type="slidenum">
              <a:rPr lang="en-US" smtClean="0">
                <a:solidFill>
                  <a:prstClr val="white">
                    <a:tint val="75000"/>
                  </a:prstClr>
                </a:solidFill>
              </a:rPr>
              <a:pPr/>
              <a:t>‹#›</a:t>
            </a:fld>
            <a:endParaRPr lang="en-US" dirty="0">
              <a:solidFill>
                <a:prstClr val="white">
                  <a:tint val="75000"/>
                </a:prstClr>
              </a:solidFill>
            </a:endParaRPr>
          </a:p>
        </p:txBody>
      </p:sp>
    </p:spTree>
    <p:extLst>
      <p:ext uri="{BB962C8B-B14F-4D97-AF65-F5344CB8AC3E}">
        <p14:creationId xmlns:p14="http://schemas.microsoft.com/office/powerpoint/2010/main" val="38655245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4" name="Title 1"/>
          <p:cNvSpPr>
            <a:spLocks noGrp="1"/>
          </p:cNvSpPr>
          <p:nvPr>
            <p:ph type="title"/>
          </p:nvPr>
        </p:nvSpPr>
        <p:spPr>
          <a:xfrm>
            <a:off x="76200" y="228600"/>
            <a:ext cx="8001000" cy="685800"/>
          </a:xfrm>
          <a:prstGeom prst="rect">
            <a:avLst/>
          </a:prstGeom>
        </p:spPr>
        <p:txBody>
          <a:bodyPr/>
          <a:lstStyle>
            <a:lvl1pPr algn="l">
              <a:defRPr sz="3600">
                <a:solidFill>
                  <a:schemeClr val="tx1"/>
                </a:solidFill>
              </a:defRPr>
            </a:lvl1pPr>
          </a:lstStyle>
          <a:p>
            <a:r>
              <a:rPr lang="en-US" smtClean="0"/>
              <a:t>Click to edit Master title style</a:t>
            </a:r>
            <a:endParaRPr lang="en-US"/>
          </a:p>
        </p:txBody>
      </p:sp>
      <p:sp>
        <p:nvSpPr>
          <p:cNvPr id="3" name="Picture Placeholder 2"/>
          <p:cNvSpPr>
            <a:spLocks noGrp="1"/>
          </p:cNvSpPr>
          <p:nvPr>
            <p:ph type="pic" sz="quarter" idx="10"/>
          </p:nvPr>
        </p:nvSpPr>
        <p:spPr>
          <a:xfrm>
            <a:off x="76200" y="1295400"/>
            <a:ext cx="8001000" cy="5486400"/>
          </a:xfrm>
          <a:prstGeom prst="rect">
            <a:avLst/>
          </a:prstGeom>
        </p:spPr>
        <p:txBody>
          <a:bodyPr/>
          <a:lstStyle/>
          <a:p>
            <a:endParaRPr lang="en-US" dirty="0"/>
          </a:p>
        </p:txBody>
      </p:sp>
    </p:spTree>
    <p:extLst>
      <p:ext uri="{BB962C8B-B14F-4D97-AF65-F5344CB8AC3E}">
        <p14:creationId xmlns:p14="http://schemas.microsoft.com/office/powerpoint/2010/main" val="2070440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ulletpoint1">
    <p:spTree>
      <p:nvGrpSpPr>
        <p:cNvPr id="1" name=""/>
        <p:cNvGrpSpPr/>
        <p:nvPr/>
      </p:nvGrpSpPr>
      <p:grpSpPr>
        <a:xfrm>
          <a:off x="0" y="0"/>
          <a:ext cx="0" cy="0"/>
          <a:chOff x="0" y="0"/>
          <a:chExt cx="0" cy="0"/>
        </a:xfrm>
      </p:grpSpPr>
      <p:sp>
        <p:nvSpPr>
          <p:cNvPr id="4" name="Line 2"/>
          <p:cNvSpPr>
            <a:spLocks noChangeShapeType="1"/>
          </p:cNvSpPr>
          <p:nvPr userDrawn="1"/>
        </p:nvSpPr>
        <p:spPr bwMode="auto">
          <a:xfrm>
            <a:off x="228600" y="1524000"/>
            <a:ext cx="7239000" cy="0"/>
          </a:xfrm>
          <a:prstGeom prst="line">
            <a:avLst/>
          </a:prstGeom>
          <a:noFill/>
          <a:ln w="12700">
            <a:solidFill>
              <a:schemeClr val="bg1"/>
            </a:solidFill>
            <a:round/>
            <a:headEnd/>
            <a:tailEnd/>
          </a:ln>
        </p:spPr>
        <p:txBody>
          <a:bodyPr/>
          <a:lstStyle/>
          <a:p>
            <a:pPr>
              <a:defRPr/>
            </a:pPr>
            <a:endParaRPr lang="en-US">
              <a:latin typeface="Times New Roman" pitchFamily="18" charset="0"/>
              <a:ea typeface="ＭＳ Ｐゴシック" charset="-128"/>
              <a:cs typeface="+mn-cs"/>
            </a:endParaRPr>
          </a:p>
        </p:txBody>
      </p:sp>
      <p:sp>
        <p:nvSpPr>
          <p:cNvPr id="5" name="Line 9"/>
          <p:cNvSpPr>
            <a:spLocks noChangeShapeType="1"/>
          </p:cNvSpPr>
          <p:nvPr userDrawn="1"/>
        </p:nvSpPr>
        <p:spPr bwMode="auto">
          <a:xfrm flipH="1">
            <a:off x="609600" y="1447800"/>
            <a:ext cx="6249988" cy="0"/>
          </a:xfrm>
          <a:prstGeom prst="line">
            <a:avLst/>
          </a:prstGeom>
          <a:noFill/>
          <a:ln w="25400">
            <a:solidFill>
              <a:srgbClr val="003399"/>
            </a:solidFill>
            <a:round/>
            <a:headEnd/>
            <a:tailEnd/>
          </a:ln>
        </p:spPr>
        <p:txBody>
          <a:bodyPr wrap="none" anchor="ctr"/>
          <a:lstStyle/>
          <a:p>
            <a:pPr>
              <a:defRPr/>
            </a:pPr>
            <a:endParaRPr lang="en-US">
              <a:latin typeface="Times New Roman" pitchFamily="18" charset="0"/>
              <a:ea typeface="ＭＳ Ｐゴシック" charset="-128"/>
              <a:cs typeface="+mn-cs"/>
            </a:endParaRPr>
          </a:p>
        </p:txBody>
      </p:sp>
      <p:sp>
        <p:nvSpPr>
          <p:cNvPr id="7" name="Text Placeholder 33"/>
          <p:cNvSpPr>
            <a:spLocks noGrp="1"/>
          </p:cNvSpPr>
          <p:nvPr>
            <p:ph type="body" sz="quarter" idx="17"/>
          </p:nvPr>
        </p:nvSpPr>
        <p:spPr>
          <a:xfrm>
            <a:off x="533400" y="914400"/>
            <a:ext cx="6553200" cy="520456"/>
          </a:xfrm>
          <a:prstGeom prst="rect">
            <a:avLst/>
          </a:prstGeom>
        </p:spPr>
        <p:txBody>
          <a:bodyPr vert="horz"/>
          <a:lstStyle>
            <a:lvl1pPr marL="0" indent="0">
              <a:buNone/>
              <a:defRPr sz="2800" b="1" i="0">
                <a:solidFill>
                  <a:srgbClr val="003399"/>
                </a:solidFill>
                <a:latin typeface="Myriad Pro"/>
              </a:defRPr>
            </a:lvl1pPr>
            <a:lvl2pPr>
              <a:defRPr sz="4000">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smtClean="0"/>
              <a:t>Click to edit Master text styles</a:t>
            </a:r>
          </a:p>
          <a:p>
            <a:pPr lvl="1"/>
            <a:r>
              <a:rPr lang="en-US" smtClean="0"/>
              <a:t>Second level</a:t>
            </a:r>
          </a:p>
        </p:txBody>
      </p:sp>
      <p:sp>
        <p:nvSpPr>
          <p:cNvPr id="9" name="Text Placeholder 33"/>
          <p:cNvSpPr>
            <a:spLocks noGrp="1"/>
          </p:cNvSpPr>
          <p:nvPr>
            <p:ph type="body" sz="quarter" idx="18"/>
          </p:nvPr>
        </p:nvSpPr>
        <p:spPr>
          <a:xfrm>
            <a:off x="533400" y="2133600"/>
            <a:ext cx="6553200" cy="4191000"/>
          </a:xfrm>
          <a:prstGeom prst="rect">
            <a:avLst/>
          </a:prstGeom>
        </p:spPr>
        <p:txBody>
          <a:bodyPr vert="horz"/>
          <a:lstStyle>
            <a:lvl1pPr marL="342900" indent="-342900">
              <a:buFont typeface="Arial"/>
              <a:buChar char="•"/>
              <a:defRPr sz="2200" b="0" i="0">
                <a:solidFill>
                  <a:srgbClr val="003399"/>
                </a:solidFill>
                <a:latin typeface="Myriad Pro"/>
              </a:defRPr>
            </a:lvl1pPr>
            <a:lvl2pPr>
              <a:defRPr sz="4000">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smtClean="0"/>
              <a:t>Click to edit Master text styles</a:t>
            </a:r>
          </a:p>
          <a:p>
            <a:pPr lvl="1"/>
            <a:r>
              <a:rPr lang="en-US" smtClean="0"/>
              <a:t>Second level</a:t>
            </a:r>
          </a:p>
        </p:txBody>
      </p:sp>
    </p:spTree>
    <p:extLst>
      <p:ext uri="{BB962C8B-B14F-4D97-AF65-F5344CB8AC3E}">
        <p14:creationId xmlns:p14="http://schemas.microsoft.com/office/powerpoint/2010/main" val="959300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sp>
        <p:nvSpPr>
          <p:cNvPr id="3" name="Line 2"/>
          <p:cNvSpPr>
            <a:spLocks noChangeShapeType="1"/>
          </p:cNvSpPr>
          <p:nvPr userDrawn="1"/>
        </p:nvSpPr>
        <p:spPr bwMode="auto">
          <a:xfrm>
            <a:off x="304800" y="1524000"/>
            <a:ext cx="7162800" cy="0"/>
          </a:xfrm>
          <a:prstGeom prst="line">
            <a:avLst/>
          </a:prstGeom>
          <a:noFill/>
          <a:ln w="12700">
            <a:solidFill>
              <a:schemeClr val="bg1"/>
            </a:solidFill>
            <a:round/>
            <a:headEnd/>
            <a:tailEnd/>
          </a:ln>
        </p:spPr>
        <p:txBody>
          <a:bodyPr/>
          <a:lstStyle/>
          <a:p>
            <a:pPr>
              <a:defRPr/>
            </a:pPr>
            <a:endParaRPr lang="en-US">
              <a:latin typeface="Times New Roman" pitchFamily="18" charset="0"/>
              <a:ea typeface="ＭＳ Ｐゴシック" charset="-128"/>
              <a:cs typeface="+mn-cs"/>
            </a:endParaRPr>
          </a:p>
        </p:txBody>
      </p:sp>
      <p:sp>
        <p:nvSpPr>
          <p:cNvPr id="6" name="Text Placeholder 33"/>
          <p:cNvSpPr>
            <a:spLocks noGrp="1"/>
          </p:cNvSpPr>
          <p:nvPr>
            <p:ph type="body" sz="quarter" idx="17"/>
          </p:nvPr>
        </p:nvSpPr>
        <p:spPr>
          <a:xfrm>
            <a:off x="1295400" y="3048000"/>
            <a:ext cx="6553200" cy="520456"/>
          </a:xfrm>
          <a:prstGeom prst="rect">
            <a:avLst/>
          </a:prstGeom>
        </p:spPr>
        <p:txBody>
          <a:bodyPr vert="horz"/>
          <a:lstStyle>
            <a:lvl1pPr marL="0" indent="0" algn="ctr">
              <a:buNone/>
              <a:defRPr sz="2800" b="1" i="0">
                <a:solidFill>
                  <a:srgbClr val="003399"/>
                </a:solidFill>
                <a:latin typeface="Myriad Pro"/>
              </a:defRPr>
            </a:lvl1pPr>
            <a:lvl2pPr>
              <a:defRPr sz="4000">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smtClean="0"/>
              <a:t>Click to edit Master text styles</a:t>
            </a:r>
          </a:p>
          <a:p>
            <a:pPr lvl="1"/>
            <a:r>
              <a:rPr lang="en-US" smtClean="0"/>
              <a:t>Second level</a:t>
            </a:r>
          </a:p>
        </p:txBody>
      </p:sp>
    </p:spTree>
    <p:extLst>
      <p:ext uri="{BB962C8B-B14F-4D97-AF65-F5344CB8AC3E}">
        <p14:creationId xmlns:p14="http://schemas.microsoft.com/office/powerpoint/2010/main" val="3994085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picture A">
    <p:spTree>
      <p:nvGrpSpPr>
        <p:cNvPr id="1" name=""/>
        <p:cNvGrpSpPr/>
        <p:nvPr/>
      </p:nvGrpSpPr>
      <p:grpSpPr>
        <a:xfrm>
          <a:off x="0" y="0"/>
          <a:ext cx="0" cy="0"/>
          <a:chOff x="0" y="0"/>
          <a:chExt cx="0" cy="0"/>
        </a:xfrm>
      </p:grpSpPr>
      <p:sp>
        <p:nvSpPr>
          <p:cNvPr id="6" name="Picture Placeholder 9"/>
          <p:cNvSpPr>
            <a:spLocks noGrp="1"/>
          </p:cNvSpPr>
          <p:nvPr>
            <p:ph type="pic" sz="quarter" idx="13"/>
          </p:nvPr>
        </p:nvSpPr>
        <p:spPr>
          <a:xfrm>
            <a:off x="0" y="3566160"/>
            <a:ext cx="5303520" cy="329184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7" name="Picture Placeholder 9"/>
          <p:cNvSpPr>
            <a:spLocks noGrp="1"/>
          </p:cNvSpPr>
          <p:nvPr>
            <p:ph type="pic" sz="quarter" idx="14"/>
          </p:nvPr>
        </p:nvSpPr>
        <p:spPr>
          <a:xfrm>
            <a:off x="5394960" y="3566160"/>
            <a:ext cx="3749040" cy="329184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8" name="Text Placeholder 14"/>
          <p:cNvSpPr>
            <a:spLocks noGrp="1"/>
          </p:cNvSpPr>
          <p:nvPr>
            <p:ph type="body" sz="quarter" idx="16"/>
          </p:nvPr>
        </p:nvSpPr>
        <p:spPr>
          <a:xfrm>
            <a:off x="533400" y="685800"/>
            <a:ext cx="4724400" cy="381000"/>
          </a:xfrm>
          <a:prstGeom prst="rect">
            <a:avLst/>
          </a:prstGeom>
        </p:spPr>
        <p:txBody>
          <a:bodyPr vert="horz"/>
          <a:lstStyle>
            <a:lvl1pPr marL="0" indent="0">
              <a:buNone/>
              <a:defRPr sz="1800">
                <a:solidFill>
                  <a:srgbClr val="003399"/>
                </a:solidFill>
                <a:latin typeface="Myriad Pro"/>
              </a:defRPr>
            </a:lvl1pPr>
          </a:lstStyle>
          <a:p>
            <a:pPr lvl="0"/>
            <a:r>
              <a:rPr lang="en-US" smtClean="0"/>
              <a:t>Click to edit Master text styles</a:t>
            </a:r>
          </a:p>
        </p:txBody>
      </p:sp>
      <p:sp>
        <p:nvSpPr>
          <p:cNvPr id="9" name="Text Placeholder 33"/>
          <p:cNvSpPr>
            <a:spLocks noGrp="1"/>
          </p:cNvSpPr>
          <p:nvPr>
            <p:ph type="body" sz="quarter" idx="18"/>
          </p:nvPr>
        </p:nvSpPr>
        <p:spPr>
          <a:xfrm>
            <a:off x="533400" y="1381869"/>
            <a:ext cx="6553200" cy="2123332"/>
          </a:xfrm>
          <a:prstGeom prst="rect">
            <a:avLst/>
          </a:prstGeom>
        </p:spPr>
        <p:txBody>
          <a:bodyPr vert="horz"/>
          <a:lstStyle>
            <a:lvl1pPr marL="342900" indent="-342900">
              <a:buFont typeface="Arial"/>
              <a:buChar char="•"/>
              <a:defRPr sz="1800" b="0" i="0">
                <a:solidFill>
                  <a:srgbClr val="003399"/>
                </a:solidFill>
                <a:latin typeface="Myriad Pro"/>
              </a:defRPr>
            </a:lvl1pPr>
            <a:lvl2pPr>
              <a:defRPr sz="4000">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smtClean="0"/>
              <a:t>Click to edit Master text styles</a:t>
            </a:r>
          </a:p>
          <a:p>
            <a:pPr lvl="1"/>
            <a:r>
              <a:rPr lang="en-US" smtClean="0"/>
              <a:t>Second level</a:t>
            </a:r>
          </a:p>
        </p:txBody>
      </p:sp>
    </p:spTree>
    <p:extLst>
      <p:ext uri="{BB962C8B-B14F-4D97-AF65-F5344CB8AC3E}">
        <p14:creationId xmlns:p14="http://schemas.microsoft.com/office/powerpoint/2010/main" val="2687527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picture B">
    <p:spTree>
      <p:nvGrpSpPr>
        <p:cNvPr id="1" name=""/>
        <p:cNvGrpSpPr/>
        <p:nvPr/>
      </p:nvGrpSpPr>
      <p:grpSpPr>
        <a:xfrm>
          <a:off x="0" y="0"/>
          <a:ext cx="0" cy="0"/>
          <a:chOff x="0" y="0"/>
          <a:chExt cx="0" cy="0"/>
        </a:xfrm>
      </p:grpSpPr>
      <p:sp>
        <p:nvSpPr>
          <p:cNvPr id="6" name="Picture Placeholder 9"/>
          <p:cNvSpPr>
            <a:spLocks noGrp="1"/>
          </p:cNvSpPr>
          <p:nvPr>
            <p:ph type="pic" sz="quarter" idx="13"/>
          </p:nvPr>
        </p:nvSpPr>
        <p:spPr>
          <a:xfrm>
            <a:off x="0" y="4389120"/>
            <a:ext cx="4572000" cy="246888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5" name="Picture Placeholder 9"/>
          <p:cNvSpPr>
            <a:spLocks noGrp="1"/>
          </p:cNvSpPr>
          <p:nvPr>
            <p:ph type="pic" sz="quarter" idx="14"/>
          </p:nvPr>
        </p:nvSpPr>
        <p:spPr>
          <a:xfrm>
            <a:off x="4663440" y="4389120"/>
            <a:ext cx="4480560" cy="246888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13" name="Text Placeholder 14"/>
          <p:cNvSpPr>
            <a:spLocks noGrp="1"/>
          </p:cNvSpPr>
          <p:nvPr>
            <p:ph type="body" sz="quarter" idx="16"/>
          </p:nvPr>
        </p:nvSpPr>
        <p:spPr>
          <a:xfrm>
            <a:off x="533400" y="685800"/>
            <a:ext cx="4724400" cy="381000"/>
          </a:xfrm>
          <a:prstGeom prst="rect">
            <a:avLst/>
          </a:prstGeom>
        </p:spPr>
        <p:txBody>
          <a:bodyPr vert="horz"/>
          <a:lstStyle>
            <a:lvl1pPr marL="0" indent="0">
              <a:buNone/>
              <a:defRPr sz="1800">
                <a:solidFill>
                  <a:srgbClr val="003399"/>
                </a:solidFill>
                <a:latin typeface="Myriad Pro"/>
              </a:defRPr>
            </a:lvl1pPr>
          </a:lstStyle>
          <a:p>
            <a:pPr lvl="0"/>
            <a:r>
              <a:rPr lang="en-US" smtClean="0"/>
              <a:t>Click to edit Master text styles</a:t>
            </a:r>
          </a:p>
        </p:txBody>
      </p:sp>
      <p:sp>
        <p:nvSpPr>
          <p:cNvPr id="14" name="Text Placeholder 33"/>
          <p:cNvSpPr>
            <a:spLocks noGrp="1"/>
          </p:cNvSpPr>
          <p:nvPr>
            <p:ph type="body" sz="quarter" idx="18"/>
          </p:nvPr>
        </p:nvSpPr>
        <p:spPr>
          <a:xfrm>
            <a:off x="533400" y="1381869"/>
            <a:ext cx="6553200" cy="2123332"/>
          </a:xfrm>
          <a:prstGeom prst="rect">
            <a:avLst/>
          </a:prstGeom>
        </p:spPr>
        <p:txBody>
          <a:bodyPr vert="horz"/>
          <a:lstStyle>
            <a:lvl1pPr marL="342900" indent="-342900">
              <a:buFont typeface="Arial"/>
              <a:buChar char="•"/>
              <a:defRPr sz="1800" b="0" i="0">
                <a:solidFill>
                  <a:srgbClr val="003399"/>
                </a:solidFill>
                <a:latin typeface="Myriad Pro"/>
              </a:defRPr>
            </a:lvl1pPr>
            <a:lvl2pPr>
              <a:defRPr sz="4000">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smtClean="0"/>
              <a:t>Click to edit Master text styles</a:t>
            </a:r>
          </a:p>
          <a:p>
            <a:pPr lvl="1"/>
            <a:r>
              <a:rPr lang="en-US" smtClean="0"/>
              <a:t>Second level</a:t>
            </a:r>
          </a:p>
        </p:txBody>
      </p:sp>
    </p:spTree>
    <p:extLst>
      <p:ext uri="{BB962C8B-B14F-4D97-AF65-F5344CB8AC3E}">
        <p14:creationId xmlns:p14="http://schemas.microsoft.com/office/powerpoint/2010/main" val="3877926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ull picture">
    <p:spTree>
      <p:nvGrpSpPr>
        <p:cNvPr id="1" name=""/>
        <p:cNvGrpSpPr/>
        <p:nvPr/>
      </p:nvGrpSpPr>
      <p:grpSpPr>
        <a:xfrm>
          <a:off x="0" y="0"/>
          <a:ext cx="0" cy="0"/>
          <a:chOff x="0" y="0"/>
          <a:chExt cx="0" cy="0"/>
        </a:xfrm>
      </p:grpSpPr>
      <p:sp>
        <p:nvSpPr>
          <p:cNvPr id="3" name="Picture Placeholder 9"/>
          <p:cNvSpPr>
            <a:spLocks noGrp="1"/>
          </p:cNvSpPr>
          <p:nvPr>
            <p:ph type="pic" sz="quarter" idx="13"/>
          </p:nvPr>
        </p:nvSpPr>
        <p:spPr>
          <a:xfrm>
            <a:off x="0" y="0"/>
            <a:ext cx="9144000" cy="685800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Tree>
    <p:extLst>
      <p:ext uri="{BB962C8B-B14F-4D97-AF65-F5344CB8AC3E}">
        <p14:creationId xmlns:p14="http://schemas.microsoft.com/office/powerpoint/2010/main" val="1173740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 picture A">
    <p:spTree>
      <p:nvGrpSpPr>
        <p:cNvPr id="1" name=""/>
        <p:cNvGrpSpPr/>
        <p:nvPr/>
      </p:nvGrpSpPr>
      <p:grpSpPr>
        <a:xfrm>
          <a:off x="0" y="0"/>
          <a:ext cx="0" cy="0"/>
          <a:chOff x="0" y="0"/>
          <a:chExt cx="0" cy="0"/>
        </a:xfrm>
      </p:grpSpPr>
      <p:sp>
        <p:nvSpPr>
          <p:cNvPr id="4" name="Picture Placeholder 9"/>
          <p:cNvSpPr>
            <a:spLocks noGrp="1"/>
          </p:cNvSpPr>
          <p:nvPr>
            <p:ph type="pic" sz="quarter" idx="13"/>
          </p:nvPr>
        </p:nvSpPr>
        <p:spPr>
          <a:xfrm>
            <a:off x="990600" y="533400"/>
            <a:ext cx="7013448" cy="5779008"/>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Tree>
    <p:extLst>
      <p:ext uri="{BB962C8B-B14F-4D97-AF65-F5344CB8AC3E}">
        <p14:creationId xmlns:p14="http://schemas.microsoft.com/office/powerpoint/2010/main" val="2484431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 picture B">
    <p:spTree>
      <p:nvGrpSpPr>
        <p:cNvPr id="1" name=""/>
        <p:cNvGrpSpPr/>
        <p:nvPr/>
      </p:nvGrpSpPr>
      <p:grpSpPr>
        <a:xfrm>
          <a:off x="0" y="0"/>
          <a:ext cx="0" cy="0"/>
          <a:chOff x="0" y="0"/>
          <a:chExt cx="0" cy="0"/>
        </a:xfrm>
      </p:grpSpPr>
      <p:sp>
        <p:nvSpPr>
          <p:cNvPr id="5" name="Line 2"/>
          <p:cNvSpPr>
            <a:spLocks noChangeShapeType="1"/>
          </p:cNvSpPr>
          <p:nvPr userDrawn="1"/>
        </p:nvSpPr>
        <p:spPr bwMode="auto">
          <a:xfrm>
            <a:off x="304800" y="1524000"/>
            <a:ext cx="7162800" cy="0"/>
          </a:xfrm>
          <a:prstGeom prst="line">
            <a:avLst/>
          </a:prstGeom>
          <a:noFill/>
          <a:ln w="12700">
            <a:solidFill>
              <a:schemeClr val="bg1"/>
            </a:solidFill>
            <a:round/>
            <a:headEnd/>
            <a:tailEnd/>
          </a:ln>
        </p:spPr>
        <p:txBody>
          <a:bodyPr/>
          <a:lstStyle/>
          <a:p>
            <a:pPr>
              <a:defRPr/>
            </a:pPr>
            <a:endParaRPr lang="en-US">
              <a:latin typeface="Times New Roman" pitchFamily="18" charset="0"/>
              <a:ea typeface="ＭＳ Ｐゴシック" charset="-128"/>
              <a:cs typeface="+mn-cs"/>
            </a:endParaRPr>
          </a:p>
        </p:txBody>
      </p:sp>
      <p:sp>
        <p:nvSpPr>
          <p:cNvPr id="6" name="Picture Placeholder 9"/>
          <p:cNvSpPr>
            <a:spLocks noGrp="1"/>
          </p:cNvSpPr>
          <p:nvPr>
            <p:ph type="pic" sz="quarter" idx="13"/>
          </p:nvPr>
        </p:nvSpPr>
        <p:spPr>
          <a:xfrm>
            <a:off x="0" y="2971800"/>
            <a:ext cx="9144000" cy="388620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11" name="Text Placeholder 14"/>
          <p:cNvSpPr>
            <a:spLocks noGrp="1"/>
          </p:cNvSpPr>
          <p:nvPr>
            <p:ph type="body" sz="quarter" idx="16"/>
          </p:nvPr>
        </p:nvSpPr>
        <p:spPr>
          <a:xfrm>
            <a:off x="533400" y="685800"/>
            <a:ext cx="4724400" cy="381000"/>
          </a:xfrm>
          <a:prstGeom prst="rect">
            <a:avLst/>
          </a:prstGeom>
        </p:spPr>
        <p:txBody>
          <a:bodyPr vert="horz"/>
          <a:lstStyle>
            <a:lvl1pPr marL="0" indent="0">
              <a:buNone/>
              <a:defRPr sz="1800" b="1" i="0">
                <a:solidFill>
                  <a:srgbClr val="003399"/>
                </a:solidFill>
                <a:latin typeface="Myriad Pro"/>
              </a:defRPr>
            </a:lvl1pPr>
          </a:lstStyle>
          <a:p>
            <a:pPr lvl="0"/>
            <a:r>
              <a:rPr lang="en-US" smtClean="0"/>
              <a:t>Click to edit Master text styles</a:t>
            </a:r>
          </a:p>
        </p:txBody>
      </p:sp>
      <p:sp>
        <p:nvSpPr>
          <p:cNvPr id="12" name="Text Placeholder 33"/>
          <p:cNvSpPr>
            <a:spLocks noGrp="1"/>
          </p:cNvSpPr>
          <p:nvPr>
            <p:ph type="body" sz="quarter" idx="18"/>
          </p:nvPr>
        </p:nvSpPr>
        <p:spPr>
          <a:xfrm>
            <a:off x="533400" y="1381869"/>
            <a:ext cx="6553200" cy="2123332"/>
          </a:xfrm>
          <a:prstGeom prst="rect">
            <a:avLst/>
          </a:prstGeom>
        </p:spPr>
        <p:txBody>
          <a:bodyPr vert="horz"/>
          <a:lstStyle>
            <a:lvl1pPr marL="0" indent="0">
              <a:buFontTx/>
              <a:buNone/>
              <a:defRPr sz="1800" b="0" i="0" baseline="0">
                <a:solidFill>
                  <a:srgbClr val="003399"/>
                </a:solidFill>
                <a:latin typeface="Myriad Pro"/>
              </a:defRPr>
            </a:lvl1pPr>
            <a:lvl2pPr>
              <a:defRPr sz="4000">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smtClean="0"/>
              <a:t>Click to edit Master text styles</a:t>
            </a:r>
          </a:p>
          <a:p>
            <a:pPr lvl="1"/>
            <a:r>
              <a:rPr lang="en-US" smtClean="0"/>
              <a:t>Second level</a:t>
            </a:r>
          </a:p>
        </p:txBody>
      </p:sp>
    </p:spTree>
    <p:extLst>
      <p:ext uri="{BB962C8B-B14F-4D97-AF65-F5344CB8AC3E}">
        <p14:creationId xmlns:p14="http://schemas.microsoft.com/office/powerpoint/2010/main" val="1192610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pictures C">
    <p:spTree>
      <p:nvGrpSpPr>
        <p:cNvPr id="1" name=""/>
        <p:cNvGrpSpPr/>
        <p:nvPr/>
      </p:nvGrpSpPr>
      <p:grpSpPr>
        <a:xfrm>
          <a:off x="0" y="0"/>
          <a:ext cx="0" cy="0"/>
          <a:chOff x="0" y="0"/>
          <a:chExt cx="0" cy="0"/>
        </a:xfrm>
      </p:grpSpPr>
      <p:sp>
        <p:nvSpPr>
          <p:cNvPr id="6" name="Line 2"/>
          <p:cNvSpPr>
            <a:spLocks noChangeShapeType="1"/>
          </p:cNvSpPr>
          <p:nvPr userDrawn="1"/>
        </p:nvSpPr>
        <p:spPr bwMode="auto">
          <a:xfrm>
            <a:off x="304800" y="1524000"/>
            <a:ext cx="7162800" cy="0"/>
          </a:xfrm>
          <a:prstGeom prst="line">
            <a:avLst/>
          </a:prstGeom>
          <a:noFill/>
          <a:ln w="12700">
            <a:solidFill>
              <a:schemeClr val="bg1"/>
            </a:solidFill>
            <a:round/>
            <a:headEnd/>
            <a:tailEnd/>
          </a:ln>
        </p:spPr>
        <p:txBody>
          <a:bodyPr/>
          <a:lstStyle/>
          <a:p>
            <a:pPr>
              <a:defRPr/>
            </a:pPr>
            <a:endParaRPr lang="en-US">
              <a:latin typeface="Times New Roman" pitchFamily="18" charset="0"/>
              <a:ea typeface="ＭＳ Ｐゴシック" charset="-128"/>
              <a:cs typeface="+mn-cs"/>
            </a:endParaRPr>
          </a:p>
        </p:txBody>
      </p:sp>
      <p:sp>
        <p:nvSpPr>
          <p:cNvPr id="13" name="Picture Placeholder 9"/>
          <p:cNvSpPr>
            <a:spLocks noGrp="1"/>
          </p:cNvSpPr>
          <p:nvPr>
            <p:ph type="pic" sz="quarter" idx="13"/>
          </p:nvPr>
        </p:nvSpPr>
        <p:spPr>
          <a:xfrm>
            <a:off x="0" y="3200400"/>
            <a:ext cx="4709160" cy="365760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14" name="Picture Placeholder 9"/>
          <p:cNvSpPr>
            <a:spLocks noGrp="1"/>
          </p:cNvSpPr>
          <p:nvPr>
            <p:ph type="pic" sz="quarter" idx="14"/>
          </p:nvPr>
        </p:nvSpPr>
        <p:spPr>
          <a:xfrm>
            <a:off x="4800600" y="3200400"/>
            <a:ext cx="4343400" cy="3657600"/>
          </a:xfrm>
          <a:prstGeom prst="rect">
            <a:avLst/>
          </a:prstGeom>
          <a:solidFill>
            <a:schemeClr val="bg1">
              <a:lumMod val="95000"/>
            </a:schemeClr>
          </a:solidFill>
          <a:ln>
            <a:noFill/>
          </a:ln>
        </p:spPr>
        <p:style>
          <a:lnRef idx="2">
            <a:schemeClr val="accent3"/>
          </a:lnRef>
          <a:fillRef idx="1">
            <a:schemeClr val="lt1"/>
          </a:fillRef>
          <a:effectRef idx="0">
            <a:schemeClr val="accent3"/>
          </a:effectRef>
          <a:fontRef idx="none"/>
        </p:style>
        <p:txBody>
          <a:bodyPr vert="horz"/>
          <a:lstStyle>
            <a:lvl1pPr marL="0" indent="0">
              <a:buNone/>
              <a:defRPr sz="1200">
                <a:ln>
                  <a:noFill/>
                </a:ln>
                <a:noFill/>
                <a:effectLst/>
                <a:latin typeface="Myriad Pro"/>
              </a:defRPr>
            </a:lvl1pPr>
          </a:lstStyle>
          <a:p>
            <a:pPr lvl="0"/>
            <a:endParaRPr lang="en-US" noProof="0" dirty="0"/>
          </a:p>
        </p:txBody>
      </p:sp>
      <p:sp>
        <p:nvSpPr>
          <p:cNvPr id="15" name="Text Placeholder 14"/>
          <p:cNvSpPr>
            <a:spLocks noGrp="1"/>
          </p:cNvSpPr>
          <p:nvPr>
            <p:ph type="body" sz="quarter" idx="16"/>
          </p:nvPr>
        </p:nvSpPr>
        <p:spPr>
          <a:xfrm>
            <a:off x="533400" y="685800"/>
            <a:ext cx="4724400" cy="381000"/>
          </a:xfrm>
          <a:prstGeom prst="rect">
            <a:avLst/>
          </a:prstGeom>
        </p:spPr>
        <p:txBody>
          <a:bodyPr vert="horz"/>
          <a:lstStyle>
            <a:lvl1pPr marL="0" indent="0">
              <a:buNone/>
              <a:defRPr sz="1800" b="1" i="0">
                <a:solidFill>
                  <a:srgbClr val="003399"/>
                </a:solidFill>
                <a:latin typeface="Myriad Pro"/>
              </a:defRPr>
            </a:lvl1pPr>
          </a:lstStyle>
          <a:p>
            <a:pPr lvl="0"/>
            <a:r>
              <a:rPr lang="en-US" smtClean="0"/>
              <a:t>Click to edit Master text styles</a:t>
            </a:r>
          </a:p>
        </p:txBody>
      </p:sp>
      <p:sp>
        <p:nvSpPr>
          <p:cNvPr id="16" name="Text Placeholder 33"/>
          <p:cNvSpPr>
            <a:spLocks noGrp="1"/>
          </p:cNvSpPr>
          <p:nvPr>
            <p:ph type="body" sz="quarter" idx="18"/>
          </p:nvPr>
        </p:nvSpPr>
        <p:spPr>
          <a:xfrm>
            <a:off x="533400" y="1381869"/>
            <a:ext cx="6553200" cy="1742331"/>
          </a:xfrm>
          <a:prstGeom prst="rect">
            <a:avLst/>
          </a:prstGeom>
        </p:spPr>
        <p:txBody>
          <a:bodyPr vert="horz"/>
          <a:lstStyle>
            <a:lvl1pPr marL="0" indent="0">
              <a:buFontTx/>
              <a:buNone/>
              <a:defRPr sz="1800" b="0" i="0" baseline="0">
                <a:solidFill>
                  <a:srgbClr val="003399"/>
                </a:solidFill>
                <a:latin typeface="Myriad Pro"/>
              </a:defRPr>
            </a:lvl1pPr>
            <a:lvl2pPr>
              <a:defRPr sz="4000">
                <a:latin typeface="Myriad Pro"/>
              </a:defRPr>
            </a:lvl2pPr>
            <a:lvl3pPr>
              <a:defRPr sz="4000">
                <a:latin typeface="Myriad Pro"/>
              </a:defRPr>
            </a:lvl3pPr>
            <a:lvl4pPr>
              <a:defRPr sz="4000">
                <a:latin typeface="Myriad Pro"/>
              </a:defRPr>
            </a:lvl4pPr>
            <a:lvl5pPr>
              <a:defRPr sz="4000">
                <a:latin typeface="Myriad Pro"/>
              </a:defRPr>
            </a:lvl5pPr>
          </a:lstStyle>
          <a:p>
            <a:pPr lvl="0"/>
            <a:r>
              <a:rPr lang="en-US" smtClean="0"/>
              <a:t>Click to edit Master text styles</a:t>
            </a:r>
          </a:p>
          <a:p>
            <a:pPr lvl="1"/>
            <a:r>
              <a:rPr lang="en-US" smtClean="0"/>
              <a:t>Second level</a:t>
            </a:r>
          </a:p>
        </p:txBody>
      </p:sp>
    </p:spTree>
    <p:extLst>
      <p:ext uri="{BB962C8B-B14F-4D97-AF65-F5344CB8AC3E}">
        <p14:creationId xmlns:p14="http://schemas.microsoft.com/office/powerpoint/2010/main" val="826844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16.xml"/><Relationship Id="rId7"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creen shot 2011-06-24 at 3.13.09 PM.png"/>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8001000" y="228600"/>
            <a:ext cx="874713" cy="1611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19" r:id="rId4"/>
    <p:sldLayoutId id="2147483720" r:id="rId5"/>
    <p:sldLayoutId id="2147483721" r:id="rId6"/>
    <p:sldLayoutId id="2147483722" r:id="rId7"/>
    <p:sldLayoutId id="2147483728" r:id="rId8"/>
    <p:sldLayoutId id="2147483729" r:id="rId9"/>
    <p:sldLayoutId id="2147483723" r:id="rId10"/>
    <p:sldLayoutId id="2147483724" r:id="rId11"/>
    <p:sldLayoutId id="2147483730" r:id="rId12"/>
    <p:sldLayoutId id="2147483731" r:id="rId13"/>
  </p:sldLayoutIdLst>
  <p:txStyles>
    <p:titleStyle>
      <a:lvl1pPr algn="ctr" rtl="0" eaLnBrk="0" fontAlgn="base" hangingPunct="0">
        <a:spcBef>
          <a:spcPct val="0"/>
        </a:spcBef>
        <a:spcAft>
          <a:spcPct val="0"/>
        </a:spcAft>
        <a:defRPr sz="44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Picture 2" descr="C:\Users\jessie.mee\Pictures\Covers &amp; Logos\UNDP logo w tagline 2012.png"/>
          <p:cNvPicPr>
            <a:picLocks noChangeAspect="1" noChangeArrowheads="1"/>
          </p:cNvPicPr>
          <p:nvPr userDrawn="1"/>
        </p:nvPicPr>
        <p:blipFill>
          <a:blip r:embed="rId8" cstate="email">
            <a:extLst>
              <a:ext uri="{28A0092B-C50C-407E-A947-70E740481C1C}">
                <a14:useLocalDpi xmlns:a14="http://schemas.microsoft.com/office/drawing/2010/main"/>
              </a:ext>
            </a:extLst>
          </a:blip>
          <a:srcRect/>
          <a:stretch>
            <a:fillRect/>
          </a:stretch>
        </p:blipFill>
        <p:spPr bwMode="auto">
          <a:xfrm>
            <a:off x="8229600" y="207963"/>
            <a:ext cx="766762" cy="1568900"/>
          </a:xfrm>
          <a:prstGeom prst="rect">
            <a:avLst/>
          </a:prstGeom>
          <a:noFill/>
          <a:extLst>
            <a:ext uri="{909E8E84-426E-40DD-AFC4-6F175D3DCCD1}">
              <a14:hiddenFill xmlns:a14="http://schemas.microsoft.com/office/drawing/2010/main">
                <a:solidFill>
                  <a:srgbClr val="FFFFFF"/>
                </a:solidFill>
              </a14:hiddenFill>
            </a:ext>
          </a:extLst>
        </p:spPr>
      </p:pic>
      <p:sp>
        <p:nvSpPr>
          <p:cNvPr id="3" name="Slide Number Placeholder 2"/>
          <p:cNvSpPr>
            <a:spLocks noGrp="1"/>
          </p:cNvSpPr>
          <p:nvPr>
            <p:ph type="sldNum" sz="quarter" idx="4"/>
          </p:nvPr>
        </p:nvSpPr>
        <p:spPr>
          <a:xfrm>
            <a:off x="8686800" y="6492875"/>
            <a:ext cx="457200" cy="365125"/>
          </a:xfrm>
          <a:prstGeom prst="rect">
            <a:avLst/>
          </a:prstGeom>
        </p:spPr>
        <p:txBody>
          <a:bodyPr vert="horz" lIns="91440" tIns="45720" rIns="91440" bIns="45720" rtlCol="0" anchor="ctr"/>
          <a:lstStyle>
            <a:lvl1pPr algn="r">
              <a:defRPr sz="1200">
                <a:solidFill>
                  <a:schemeClr val="tx1">
                    <a:tint val="75000"/>
                  </a:schemeClr>
                </a:solidFill>
                <a:latin typeface="+mn-lt"/>
              </a:defRPr>
            </a:lvl1pPr>
          </a:lstStyle>
          <a:p>
            <a:fld id="{F45566EA-FD6A-4055-B61B-868FAF42D9D2}" type="slidenum">
              <a:rPr lang="en-US" smtClean="0">
                <a:solidFill>
                  <a:prstClr val="white">
                    <a:tint val="75000"/>
                  </a:prstClr>
                </a:solidFill>
              </a:rPr>
              <a:pPr/>
              <a:t>‹#›</a:t>
            </a:fld>
            <a:endParaRPr lang="en-US" dirty="0">
              <a:solidFill>
                <a:prstClr val="white">
                  <a:tint val="75000"/>
                </a:prstClr>
              </a:solidFill>
            </a:endParaRPr>
          </a:p>
        </p:txBody>
      </p:sp>
    </p:spTree>
    <p:extLst>
      <p:ext uri="{BB962C8B-B14F-4D97-AF65-F5344CB8AC3E}">
        <p14:creationId xmlns:p14="http://schemas.microsoft.com/office/powerpoint/2010/main" val="3357712338"/>
      </p:ext>
    </p:extLst>
  </p:cSld>
  <p:clrMap bg1="dk1" tx1="lt1" bg2="dk2" tx2="lt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Lst>
  <p:hf hdr="0" ftr="0" dt="0"/>
  <p:txStyles>
    <p:titleStyle>
      <a:lvl1pPr algn="ctr" rtl="0" eaLnBrk="0" fontAlgn="base" hangingPunct="0">
        <a:spcBef>
          <a:spcPct val="0"/>
        </a:spcBef>
        <a:spcAft>
          <a:spcPct val="0"/>
        </a:spcAft>
        <a:defRPr sz="44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5.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Text Placeholder 4"/>
          <p:cNvSpPr>
            <a:spLocks noGrp="1"/>
          </p:cNvSpPr>
          <p:nvPr>
            <p:ph type="body" sz="quarter" idx="17"/>
          </p:nvPr>
        </p:nvSpPr>
        <p:spPr bwMode="auto">
          <a:xfrm>
            <a:off x="511360" y="1905000"/>
            <a:ext cx="7924800" cy="11430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1440" tIns="45720" rIns="91440" bIns="45720" numCol="1" anchor="t" anchorCtr="0" compatLnSpc="1">
            <a:prstTxWarp prst="textNoShape">
              <a:avLst/>
            </a:prstTxWarp>
          </a:bodyPr>
          <a:lstStyle/>
          <a:p>
            <a:pPr algn="ctr"/>
            <a:r>
              <a:rPr lang="en-US" sz="2400" dirty="0" smtClean="0">
                <a:latin typeface="Myriad Pro" charset="0"/>
                <a:ea typeface="ＭＳ Ｐゴシック" charset="0"/>
                <a:cs typeface="ＭＳ Ｐゴシック" charset="0"/>
              </a:rPr>
              <a:t>Japan-Caribbean Climate Change Partnership</a:t>
            </a:r>
          </a:p>
          <a:p>
            <a:pPr algn="ctr"/>
            <a:r>
              <a:rPr lang="en-US" sz="2400" dirty="0" smtClean="0">
                <a:latin typeface="Myriad Pro" charset="0"/>
                <a:ea typeface="ＭＳ Ｐゴシック" charset="0"/>
                <a:cs typeface="ＭＳ Ｐゴシック" charset="0"/>
              </a:rPr>
              <a:t>Project Monitoring, Evaluation and Reporting</a:t>
            </a:r>
            <a:endParaRPr lang="en-US" sz="2400" dirty="0">
              <a:latin typeface="Myriad Pro" charset="0"/>
              <a:ea typeface="ＭＳ Ｐゴシック" charset="0"/>
              <a:cs typeface="ＭＳ Ｐゴシック" charset="0"/>
            </a:endParaRPr>
          </a:p>
        </p:txBody>
      </p:sp>
      <p:sp>
        <p:nvSpPr>
          <p:cNvPr id="7174" name="Text Placeholder 5"/>
          <p:cNvSpPr>
            <a:spLocks noGrp="1"/>
          </p:cNvSpPr>
          <p:nvPr>
            <p:ph type="body" sz="quarter" idx="19"/>
          </p:nvPr>
        </p:nvSpPr>
        <p:spPr bwMode="auto">
          <a:xfrm>
            <a:off x="2086651" y="3253956"/>
            <a:ext cx="4818298" cy="19050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1440" tIns="45720" rIns="91440" bIns="45720" numCol="1" anchor="t" anchorCtr="0" compatLnSpc="1">
            <a:prstTxWarp prst="textNoShape">
              <a:avLst/>
            </a:prstTxWarp>
          </a:bodyPr>
          <a:lstStyle/>
          <a:p>
            <a:pPr algn="ctr"/>
            <a:r>
              <a:rPr lang="en-US" sz="1800" smtClean="0">
                <a:latin typeface="Myriad Pro" charset="0"/>
                <a:ea typeface="ＭＳ Ｐゴシック" charset="0"/>
                <a:cs typeface="ＭＳ Ｐゴシック" charset="0"/>
              </a:rPr>
              <a:t>Inception </a:t>
            </a:r>
            <a:r>
              <a:rPr lang="en-US" sz="1800" dirty="0" smtClean="0">
                <a:latin typeface="Myriad Pro" charset="0"/>
                <a:ea typeface="ＭＳ Ｐゴシック" charset="0"/>
                <a:cs typeface="ＭＳ Ｐゴシック" charset="0"/>
              </a:rPr>
              <a:t>Workshop</a:t>
            </a:r>
          </a:p>
          <a:p>
            <a:pPr algn="ctr"/>
            <a:r>
              <a:rPr lang="en-US" sz="1800" dirty="0" smtClean="0">
                <a:latin typeface="Myriad Pro" charset="0"/>
                <a:ea typeface="ＭＳ Ｐゴシック" charset="0"/>
                <a:cs typeface="ＭＳ Ｐゴシック" charset="0"/>
              </a:rPr>
              <a:t>27 January 2015</a:t>
            </a:r>
          </a:p>
          <a:p>
            <a:pPr algn="ctr"/>
            <a:r>
              <a:rPr lang="en-US" sz="1800" dirty="0" smtClean="0">
                <a:latin typeface="Myriad Pro" charset="0"/>
                <a:ea typeface="ＭＳ Ｐゴシック" charset="0"/>
                <a:cs typeface="ＭＳ Ｐゴシック" charset="0"/>
              </a:rPr>
              <a:t>Barbados</a:t>
            </a:r>
            <a:endParaRPr lang="en-US" sz="1800" dirty="0">
              <a:latin typeface="Myriad Pro" charset="0"/>
              <a:ea typeface="ＭＳ Ｐゴシック" charset="0"/>
              <a:cs typeface="ＭＳ Ｐゴシック" charset="0"/>
            </a:endParaRPr>
          </a:p>
        </p:txBody>
      </p:sp>
      <p:sp>
        <p:nvSpPr>
          <p:cNvPr id="7" name="Text Placeholder 6"/>
          <p:cNvSpPr>
            <a:spLocks noGrp="1"/>
          </p:cNvSpPr>
          <p:nvPr>
            <p:ph type="body" sz="quarter" idx="20"/>
          </p:nvPr>
        </p:nvSpPr>
        <p:spPr>
          <a:xfrm>
            <a:off x="533400" y="381000"/>
            <a:ext cx="6019800" cy="457200"/>
          </a:xfrm>
        </p:spPr>
        <p:txBody>
          <a:bodyPr/>
          <a:lstStyle/>
          <a:p>
            <a:pPr>
              <a:defRPr/>
            </a:pPr>
            <a:r>
              <a:rPr lang="en-US" b="1" dirty="0" smtClean="0">
                <a:solidFill>
                  <a:srgbClr val="000000"/>
                </a:solidFill>
              </a:rPr>
              <a:t>United Nations Development </a:t>
            </a:r>
            <a:r>
              <a:rPr lang="en-US" b="1" dirty="0" err="1" smtClean="0">
                <a:solidFill>
                  <a:srgbClr val="000000"/>
                </a:solidFill>
              </a:rPr>
              <a:t>Programme</a:t>
            </a:r>
            <a:endParaRPr lang="en-US" b="1" dirty="0">
              <a:solidFill>
                <a:srgbClr val="000000"/>
              </a:solidFill>
            </a:endParaRPr>
          </a:p>
        </p:txBody>
      </p:sp>
      <p:pic>
        <p:nvPicPr>
          <p:cNvPr id="8" name="Picture 7"/>
          <p:cNvPicPr>
            <a:picLocks noChangeAspect="1"/>
          </p:cNvPicPr>
          <p:nvPr/>
        </p:nvPicPr>
        <p:blipFill>
          <a:blip r:embed="rId3"/>
          <a:stretch>
            <a:fillRect/>
          </a:stretch>
        </p:blipFill>
        <p:spPr>
          <a:xfrm>
            <a:off x="428566" y="5213554"/>
            <a:ext cx="2848034" cy="1411847"/>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15200" y="5158956"/>
            <a:ext cx="1550751" cy="1425859"/>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Management</a:t>
            </a:r>
            <a:br>
              <a:rPr lang="en-US" dirty="0" smtClean="0"/>
            </a:br>
            <a:r>
              <a:rPr lang="en-US" sz="2800" dirty="0" smtClean="0"/>
              <a:t>Seven Risk Categories</a:t>
            </a:r>
            <a:endParaRPr lang="en-US" sz="2800" dirty="0"/>
          </a:p>
        </p:txBody>
      </p:sp>
      <p:sp>
        <p:nvSpPr>
          <p:cNvPr id="4" name="Slide Number Placeholder 3"/>
          <p:cNvSpPr>
            <a:spLocks noGrp="1"/>
          </p:cNvSpPr>
          <p:nvPr>
            <p:ph type="sldNum" sz="quarter" idx="4"/>
          </p:nvPr>
        </p:nvSpPr>
        <p:spPr/>
        <p:txBody>
          <a:bodyPr/>
          <a:lstStyle/>
          <a:p>
            <a:fld id="{F45566EA-FD6A-4055-B61B-868FAF42D9D2}" type="slidenum">
              <a:rPr lang="en-US" smtClean="0">
                <a:solidFill>
                  <a:prstClr val="white">
                    <a:tint val="75000"/>
                  </a:prstClr>
                </a:solidFill>
              </a:rPr>
              <a:pPr/>
              <a:t>10</a:t>
            </a:fld>
            <a:endParaRPr lang="en-US" dirty="0">
              <a:solidFill>
                <a:prstClr val="white">
                  <a:tint val="75000"/>
                </a:prstClr>
              </a:solidFill>
            </a:endParaRPr>
          </a:p>
        </p:txBody>
      </p:sp>
      <p:graphicFrame>
        <p:nvGraphicFramePr>
          <p:cNvPr id="5" name="Diagram 4"/>
          <p:cNvGraphicFramePr/>
          <p:nvPr>
            <p:extLst/>
          </p:nvPr>
        </p:nvGraphicFramePr>
        <p:xfrm>
          <a:off x="152400" y="1397000"/>
          <a:ext cx="8839200" cy="530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973761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959528823"/>
              </p:ext>
            </p:extLst>
          </p:nvPr>
        </p:nvGraphicFramePr>
        <p:xfrm>
          <a:off x="228600" y="381000"/>
          <a:ext cx="8610601" cy="6078534"/>
        </p:xfrm>
        <a:graphic>
          <a:graphicData uri="http://schemas.openxmlformats.org/drawingml/2006/table">
            <a:tbl>
              <a:tblPr firstRow="1" firstCol="1" lastRow="1" lastCol="1" bandRow="1" bandCol="1"/>
              <a:tblGrid>
                <a:gridCol w="245226"/>
                <a:gridCol w="1898525"/>
                <a:gridCol w="1067920"/>
                <a:gridCol w="1127249"/>
                <a:gridCol w="1839196"/>
                <a:gridCol w="2432485"/>
              </a:tblGrid>
              <a:tr h="211222">
                <a:tc>
                  <a:txBody>
                    <a:bodyPr/>
                    <a:lstStyle/>
                    <a:p>
                      <a:pPr marL="0" marR="0" algn="just">
                        <a:spcBef>
                          <a:spcPts val="0"/>
                        </a:spcBef>
                        <a:spcAft>
                          <a:spcPts val="0"/>
                        </a:spcAft>
                      </a:pPr>
                      <a:r>
                        <a:rPr lang="en-GB" sz="1100" b="1">
                          <a:effectLst/>
                          <a:latin typeface="Calibri" panose="020F0502020204030204" pitchFamily="34" charset="0"/>
                          <a:ea typeface="MS Mincho" panose="02020609040205080304" pitchFamily="49" charset="-128"/>
                          <a:cs typeface="Arial" panose="020B0604020202020204" pitchFamily="34" charset="0"/>
                        </a:rPr>
                        <a:t>#</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c>
                  <a:txBody>
                    <a:bodyPr/>
                    <a:lstStyle/>
                    <a:p>
                      <a:pPr marL="0" marR="0" algn="just">
                        <a:spcBef>
                          <a:spcPts val="0"/>
                        </a:spcBef>
                        <a:spcAft>
                          <a:spcPts val="0"/>
                        </a:spcAft>
                      </a:pPr>
                      <a:r>
                        <a:rPr lang="en-GB" sz="1100" b="1">
                          <a:effectLst/>
                          <a:latin typeface="Calibri" panose="020F0502020204030204" pitchFamily="34" charset="0"/>
                          <a:ea typeface="MS Mincho" panose="02020609040205080304" pitchFamily="49" charset="-128"/>
                          <a:cs typeface="Arial" panose="020B0604020202020204" pitchFamily="34" charset="0"/>
                        </a:rPr>
                        <a:t>Description</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c>
                  <a:txBody>
                    <a:bodyPr/>
                    <a:lstStyle/>
                    <a:p>
                      <a:pPr marL="0" marR="0" algn="just">
                        <a:spcBef>
                          <a:spcPts val="0"/>
                        </a:spcBef>
                        <a:spcAft>
                          <a:spcPts val="0"/>
                        </a:spcAft>
                      </a:pPr>
                      <a:r>
                        <a:rPr lang="en-GB" sz="1100" b="1">
                          <a:effectLst/>
                          <a:latin typeface="Calibri" panose="020F0502020204030204" pitchFamily="34" charset="0"/>
                          <a:ea typeface="MS Mincho" panose="02020609040205080304" pitchFamily="49" charset="-128"/>
                          <a:cs typeface="Arial" panose="020B0604020202020204" pitchFamily="34" charset="0"/>
                        </a:rPr>
                        <a:t>Date Identified</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c>
                  <a:txBody>
                    <a:bodyPr/>
                    <a:lstStyle/>
                    <a:p>
                      <a:pPr marL="0" marR="0" algn="just">
                        <a:spcBef>
                          <a:spcPts val="0"/>
                        </a:spcBef>
                        <a:spcAft>
                          <a:spcPts val="0"/>
                        </a:spcAft>
                      </a:pPr>
                      <a:r>
                        <a:rPr lang="en-GB" sz="1100" b="1">
                          <a:effectLst/>
                          <a:latin typeface="Calibri" panose="020F0502020204030204" pitchFamily="34" charset="0"/>
                          <a:ea typeface="MS Mincho" panose="02020609040205080304" pitchFamily="49" charset="-128"/>
                          <a:cs typeface="Arial" panose="020B0604020202020204" pitchFamily="34" charset="0"/>
                        </a:rPr>
                        <a:t>Type</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c>
                  <a:txBody>
                    <a:bodyPr/>
                    <a:lstStyle/>
                    <a:p>
                      <a:pPr marL="0" marR="0" algn="just">
                        <a:spcBef>
                          <a:spcPts val="0"/>
                        </a:spcBef>
                        <a:spcAft>
                          <a:spcPts val="0"/>
                        </a:spcAft>
                      </a:pPr>
                      <a:r>
                        <a:rPr lang="en-GB" sz="1100" b="1">
                          <a:effectLst/>
                          <a:latin typeface="Calibri" panose="020F0502020204030204" pitchFamily="34" charset="0"/>
                          <a:ea typeface="MS Mincho" panose="02020609040205080304" pitchFamily="49" charset="-128"/>
                          <a:cs typeface="Arial" panose="020B0604020202020204" pitchFamily="34" charset="0"/>
                        </a:rPr>
                        <a:t>Impact &amp; Probability</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c>
                  <a:txBody>
                    <a:bodyPr/>
                    <a:lstStyle/>
                    <a:p>
                      <a:pPr marL="0" marR="0" algn="just">
                        <a:spcBef>
                          <a:spcPts val="0"/>
                        </a:spcBef>
                        <a:spcAft>
                          <a:spcPts val="0"/>
                        </a:spcAft>
                      </a:pPr>
                      <a:r>
                        <a:rPr lang="en-GB" sz="1100" b="1">
                          <a:effectLst/>
                          <a:latin typeface="Calibri" panose="020F0502020204030204" pitchFamily="34" charset="0"/>
                          <a:ea typeface="MS Mincho" panose="02020609040205080304" pitchFamily="49" charset="-128"/>
                          <a:cs typeface="Arial" panose="020B0604020202020204" pitchFamily="34" charset="0"/>
                        </a:rPr>
                        <a:t>Countermeasures / Mngt response</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r>
              <a:tr h="1232123">
                <a:tc>
                  <a:txBody>
                    <a:bodyPr/>
                    <a:lstStyle/>
                    <a:p>
                      <a:pPr marL="0" marR="0" algn="l">
                        <a:spcBef>
                          <a:spcPts val="0"/>
                        </a:spcBef>
                        <a:spcAft>
                          <a:spcPts val="0"/>
                        </a:spcAft>
                      </a:pPr>
                      <a:r>
                        <a:rPr lang="en-GB" sz="1100">
                          <a:effectLst/>
                          <a:latin typeface="Calibri" panose="020F0502020204030204" pitchFamily="34" charset="0"/>
                          <a:ea typeface="MS Mincho" panose="02020609040205080304" pitchFamily="49" charset="-128"/>
                          <a:cs typeface="Arial" panose="020B0604020202020204" pitchFamily="34" charset="0"/>
                        </a:rPr>
                        <a:t>1</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1100">
                          <a:effectLst/>
                          <a:latin typeface="Calibri" panose="020F0502020204030204" pitchFamily="34" charset="0"/>
                          <a:ea typeface="MS Mincho" panose="02020609040205080304" pitchFamily="49" charset="-128"/>
                          <a:cs typeface="Arial" panose="020B0604020202020204" pitchFamily="34" charset="0"/>
                        </a:rPr>
                        <a:t>Community not supportive of proposed interventions</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1100">
                          <a:effectLst/>
                          <a:latin typeface="Calibri" panose="020F0502020204030204" pitchFamily="34" charset="0"/>
                          <a:ea typeface="MS Mincho" panose="02020609040205080304" pitchFamily="49" charset="-128"/>
                          <a:cs typeface="Arial" panose="020B0604020202020204" pitchFamily="34" charset="0"/>
                        </a:rPr>
                        <a:t>December 2014</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1100">
                          <a:effectLst/>
                          <a:latin typeface="Calibri" panose="020F0502020204030204" pitchFamily="34" charset="0"/>
                          <a:ea typeface="MS Mincho" panose="02020609040205080304" pitchFamily="49" charset="-128"/>
                          <a:cs typeface="Arial" panose="020B0604020202020204" pitchFamily="34" charset="0"/>
                        </a:rPr>
                        <a:t>Social/Political</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1100">
                          <a:effectLst/>
                          <a:latin typeface="Calibri" panose="020F0502020204030204" pitchFamily="34" charset="0"/>
                          <a:ea typeface="MS Mincho" panose="02020609040205080304" pitchFamily="49" charset="-128"/>
                          <a:cs typeface="Arial" panose="020B0604020202020204" pitchFamily="34" charset="0"/>
                        </a:rPr>
                        <a:t>Most of the interventions identified have not been validated with community level stakeholders. </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p>
                      <a:pPr marL="0" marR="0" algn="l">
                        <a:spcBef>
                          <a:spcPts val="0"/>
                        </a:spcBef>
                        <a:spcAft>
                          <a:spcPts val="0"/>
                        </a:spcAft>
                      </a:pPr>
                      <a:r>
                        <a:rPr lang="en-GB" sz="1100">
                          <a:effectLst/>
                          <a:latin typeface="Calibri" panose="020F0502020204030204" pitchFamily="34" charset="0"/>
                          <a:ea typeface="MS Mincho" panose="02020609040205080304" pitchFamily="49" charset="-128"/>
                          <a:cs typeface="Arial" panose="020B0604020202020204" pitchFamily="34" charset="0"/>
                        </a:rPr>
                        <a:t>P = 2, I = 5</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1100">
                          <a:effectLst/>
                          <a:latin typeface="Calibri" panose="020F0502020204030204" pitchFamily="34" charset="0"/>
                          <a:ea typeface="MS Mincho" panose="02020609040205080304" pitchFamily="49" charset="-128"/>
                          <a:cs typeface="Arial" panose="020B0604020202020204" pitchFamily="34" charset="0"/>
                        </a:rPr>
                        <a:t>UNDP has developed a visibility, communication and stakeholder engagement strategy which will ensure that all community based actions are implemented with the free, prior and informed consent of all stakeholders at community level.</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56106">
                <a:tc>
                  <a:txBody>
                    <a:bodyPr/>
                    <a:lstStyle/>
                    <a:p>
                      <a:pPr marL="0" marR="0" algn="l">
                        <a:spcBef>
                          <a:spcPts val="0"/>
                        </a:spcBef>
                        <a:spcAft>
                          <a:spcPts val="0"/>
                        </a:spcAft>
                      </a:pPr>
                      <a:r>
                        <a:rPr lang="en-GB" sz="1100">
                          <a:effectLst/>
                          <a:latin typeface="Calibri" panose="020F0502020204030204" pitchFamily="34" charset="0"/>
                          <a:ea typeface="MS Mincho" panose="02020609040205080304" pitchFamily="49" charset="-128"/>
                          <a:cs typeface="Arial" panose="020B0604020202020204" pitchFamily="34" charset="0"/>
                        </a:rPr>
                        <a:t>2</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1100">
                          <a:effectLst/>
                          <a:latin typeface="Calibri" panose="020F0502020204030204" pitchFamily="34" charset="0"/>
                          <a:ea typeface="MS Mincho" panose="02020609040205080304" pitchFamily="49" charset="-128"/>
                          <a:cs typeface="Arial" panose="020B0604020202020204" pitchFamily="34" charset="0"/>
                        </a:rPr>
                        <a:t>Slow financial delivery due to limited national absorption capacity</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1100">
                          <a:effectLst/>
                          <a:latin typeface="Calibri" panose="020F0502020204030204" pitchFamily="34" charset="0"/>
                          <a:ea typeface="MS Mincho" panose="02020609040205080304" pitchFamily="49" charset="-128"/>
                          <a:cs typeface="Arial" panose="020B0604020202020204" pitchFamily="34" charset="0"/>
                        </a:rPr>
                        <a:t>December 2014</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1100">
                          <a:effectLst/>
                          <a:latin typeface="Calibri" panose="020F0502020204030204" pitchFamily="34" charset="0"/>
                          <a:ea typeface="MS Mincho" panose="02020609040205080304" pitchFamily="49" charset="-128"/>
                          <a:cs typeface="Arial" panose="020B0604020202020204" pitchFamily="34" charset="0"/>
                        </a:rPr>
                        <a:t>Financial</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1100">
                          <a:effectLst/>
                          <a:latin typeface="Calibri" panose="020F0502020204030204" pitchFamily="34" charset="0"/>
                          <a:ea typeface="MS Mincho" panose="02020609040205080304" pitchFamily="49" charset="-128"/>
                          <a:cs typeface="Arial" panose="020B0604020202020204" pitchFamily="34" charset="0"/>
                        </a:rPr>
                        <a:t>Slow financial delivery can result in disrupting the project’s timeframe and result in inability to achieve results on time</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p>
                      <a:pPr marL="0" marR="0" algn="l">
                        <a:spcBef>
                          <a:spcPts val="0"/>
                        </a:spcBef>
                        <a:spcAft>
                          <a:spcPts val="0"/>
                        </a:spcAft>
                      </a:pPr>
                      <a:r>
                        <a:rPr lang="en-GB" sz="1100">
                          <a:effectLst/>
                          <a:latin typeface="Calibri" panose="020F0502020204030204" pitchFamily="34" charset="0"/>
                          <a:ea typeface="MS Mincho" panose="02020609040205080304" pitchFamily="49" charset="-128"/>
                          <a:cs typeface="Arial" panose="020B0604020202020204" pitchFamily="34" charset="0"/>
                        </a:rPr>
                        <a:t>P = 3, I = 4</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1100">
                          <a:effectLst/>
                          <a:latin typeface="Calibri" panose="020F0502020204030204" pitchFamily="34" charset="0"/>
                          <a:ea typeface="MS Mincho" panose="02020609040205080304" pitchFamily="49" charset="-128"/>
                          <a:cs typeface="Arial" panose="020B0604020202020204" pitchFamily="34" charset="0"/>
                        </a:rPr>
                        <a:t>UNDP has decided to use the Direct Implementation Modality, which gives greater control for organisation or project outputs</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88227">
                <a:tc>
                  <a:txBody>
                    <a:bodyPr/>
                    <a:lstStyle/>
                    <a:p>
                      <a:pPr marL="0" marR="0" algn="l">
                        <a:spcBef>
                          <a:spcPts val="0"/>
                        </a:spcBef>
                        <a:spcAft>
                          <a:spcPts val="0"/>
                        </a:spcAft>
                      </a:pPr>
                      <a:r>
                        <a:rPr lang="en-GB" sz="1100">
                          <a:effectLst/>
                          <a:latin typeface="Calibri" panose="020F0502020204030204" pitchFamily="34" charset="0"/>
                          <a:ea typeface="MS Mincho" panose="02020609040205080304" pitchFamily="49" charset="-128"/>
                          <a:cs typeface="Arial" panose="020B0604020202020204" pitchFamily="34" charset="0"/>
                        </a:rPr>
                        <a:t>3</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1100">
                          <a:effectLst/>
                          <a:latin typeface="Calibri" panose="020F0502020204030204" pitchFamily="34" charset="0"/>
                          <a:ea typeface="MS Mincho" panose="02020609040205080304" pitchFamily="49" charset="-128"/>
                          <a:cs typeface="Arial" panose="020B0604020202020204" pitchFamily="34" charset="0"/>
                        </a:rPr>
                        <a:t>Natural hazard impact</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1100">
                          <a:effectLst/>
                          <a:latin typeface="Calibri" panose="020F0502020204030204" pitchFamily="34" charset="0"/>
                          <a:ea typeface="MS Mincho" panose="02020609040205080304" pitchFamily="49" charset="-128"/>
                          <a:cs typeface="Arial" panose="020B0604020202020204" pitchFamily="34" charset="0"/>
                        </a:rPr>
                        <a:t>December 2014</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1100">
                          <a:effectLst/>
                          <a:latin typeface="Calibri" panose="020F0502020204030204" pitchFamily="34" charset="0"/>
                          <a:ea typeface="MS Mincho" panose="02020609040205080304" pitchFamily="49" charset="-128"/>
                          <a:cs typeface="Arial" panose="020B0604020202020204" pitchFamily="34" charset="0"/>
                        </a:rPr>
                        <a:t>Environmental</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1100">
                          <a:effectLst/>
                          <a:latin typeface="Calibri" panose="020F0502020204030204" pitchFamily="34" charset="0"/>
                          <a:ea typeface="MS Mincho" panose="02020609040205080304" pitchFamily="49" charset="-128"/>
                          <a:cs typeface="Arial" panose="020B0604020202020204" pitchFamily="34" charset="0"/>
                        </a:rPr>
                        <a:t>Hazard impact such as from a hurricane could severely delay project activities and result in inability to deliver project activities or even cause destruction to infrastructure. </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p>
                      <a:pPr marL="0" marR="0" algn="l">
                        <a:spcBef>
                          <a:spcPts val="0"/>
                        </a:spcBef>
                        <a:spcAft>
                          <a:spcPts val="0"/>
                        </a:spcAft>
                      </a:pPr>
                      <a:r>
                        <a:rPr lang="en-GB" sz="1100">
                          <a:effectLst/>
                          <a:latin typeface="Calibri" panose="020F0502020204030204" pitchFamily="34" charset="0"/>
                          <a:ea typeface="MS Mincho" panose="02020609040205080304" pitchFamily="49" charset="-128"/>
                          <a:cs typeface="Arial" panose="020B0604020202020204" pitchFamily="34" charset="0"/>
                        </a:rPr>
                        <a:t> </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p>
                      <a:pPr marL="0" marR="0" algn="l">
                        <a:spcBef>
                          <a:spcPts val="0"/>
                        </a:spcBef>
                        <a:spcAft>
                          <a:spcPts val="0"/>
                        </a:spcAft>
                      </a:pPr>
                      <a:r>
                        <a:rPr lang="en-GB" sz="1100">
                          <a:effectLst/>
                          <a:latin typeface="Calibri" panose="020F0502020204030204" pitchFamily="34" charset="0"/>
                          <a:ea typeface="MS Mincho" panose="02020609040205080304" pitchFamily="49" charset="-128"/>
                          <a:cs typeface="Arial" panose="020B0604020202020204" pitchFamily="34" charset="0"/>
                        </a:rPr>
                        <a:t>It would also divert national priorities and resources to response, recovery and reconstruction efforts.</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p>
                      <a:pPr marL="0" marR="0" algn="l">
                        <a:spcBef>
                          <a:spcPts val="0"/>
                        </a:spcBef>
                        <a:spcAft>
                          <a:spcPts val="0"/>
                        </a:spcAft>
                      </a:pPr>
                      <a:r>
                        <a:rPr lang="en-GB" sz="1100">
                          <a:effectLst/>
                          <a:latin typeface="Calibri" panose="020F0502020204030204" pitchFamily="34" charset="0"/>
                          <a:ea typeface="MS Mincho" panose="02020609040205080304" pitchFamily="49" charset="-128"/>
                          <a:cs typeface="Arial" panose="020B0604020202020204" pitchFamily="34" charset="0"/>
                        </a:rPr>
                        <a:t>P = 5, I =  5</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1100">
                          <a:effectLst/>
                          <a:latin typeface="Calibri" panose="020F0502020204030204" pitchFamily="34" charset="0"/>
                          <a:ea typeface="MS Mincho" panose="02020609040205080304" pitchFamily="49" charset="-128"/>
                          <a:cs typeface="Arial" panose="020B0604020202020204" pitchFamily="34" charset="0"/>
                        </a:rPr>
                        <a:t>In compliance with its corporate policy, the operation of PMU in Barbados will be covered by UNDP’s Barbados Business Continuity plan. This is also applicable to other project operations in other UNDP offices’.</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p>
                      <a:pPr marL="0" marR="0" algn="l">
                        <a:spcBef>
                          <a:spcPts val="0"/>
                        </a:spcBef>
                        <a:spcAft>
                          <a:spcPts val="0"/>
                        </a:spcAft>
                      </a:pPr>
                      <a:r>
                        <a:rPr lang="en-GB" sz="1100">
                          <a:effectLst/>
                          <a:latin typeface="Calibri" panose="020F0502020204030204" pitchFamily="34" charset="0"/>
                          <a:ea typeface="MS Mincho" panose="02020609040205080304" pitchFamily="49" charset="-128"/>
                          <a:cs typeface="Arial" panose="020B0604020202020204" pitchFamily="34" charset="0"/>
                        </a:rPr>
                        <a:t> </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p>
                      <a:pPr marL="0" marR="0" algn="l">
                        <a:spcBef>
                          <a:spcPts val="0"/>
                        </a:spcBef>
                        <a:spcAft>
                          <a:spcPts val="0"/>
                        </a:spcAft>
                      </a:pPr>
                      <a:r>
                        <a:rPr lang="en-GB" sz="1100">
                          <a:effectLst/>
                          <a:latin typeface="Calibri" panose="020F0502020204030204" pitchFamily="34" charset="0"/>
                          <a:ea typeface="MS Mincho" panose="02020609040205080304" pitchFamily="49" charset="-128"/>
                          <a:cs typeface="Arial" panose="020B0604020202020204" pitchFamily="34" charset="0"/>
                        </a:rPr>
                        <a:t>This would provide an opportunity for demonstrating the value of the project investment in execution of the capacities built; or through support from the wider region in applying such capacities to the affected country if not yet built locally.</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32123">
                <a:tc>
                  <a:txBody>
                    <a:bodyPr/>
                    <a:lstStyle/>
                    <a:p>
                      <a:pPr marL="0" marR="0" algn="l">
                        <a:spcBef>
                          <a:spcPts val="0"/>
                        </a:spcBef>
                        <a:spcAft>
                          <a:spcPts val="0"/>
                        </a:spcAft>
                      </a:pPr>
                      <a:r>
                        <a:rPr lang="en-GB" sz="1100">
                          <a:effectLst/>
                          <a:latin typeface="Calibri" panose="020F0502020204030204" pitchFamily="34" charset="0"/>
                          <a:ea typeface="MS Mincho" panose="02020609040205080304" pitchFamily="49" charset="-128"/>
                          <a:cs typeface="Arial" panose="020B0604020202020204" pitchFamily="34" charset="0"/>
                        </a:rPr>
                        <a:t>4</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1100">
                          <a:effectLst/>
                          <a:latin typeface="Calibri" panose="020F0502020204030204" pitchFamily="34" charset="0"/>
                          <a:ea typeface="MS Mincho" panose="02020609040205080304" pitchFamily="49" charset="-128"/>
                          <a:cs typeface="Arial" panose="020B0604020202020204" pitchFamily="34" charset="0"/>
                        </a:rPr>
                        <a:t>Change in Government</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1100">
                          <a:effectLst/>
                          <a:latin typeface="Calibri" panose="020F0502020204030204" pitchFamily="34" charset="0"/>
                          <a:ea typeface="MS Mincho" panose="02020609040205080304" pitchFamily="49" charset="-128"/>
                          <a:cs typeface="Arial" panose="020B0604020202020204" pitchFamily="34" charset="0"/>
                        </a:rPr>
                        <a:t>December 2014</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1100">
                          <a:effectLst/>
                          <a:latin typeface="Calibri" panose="020F0502020204030204" pitchFamily="34" charset="0"/>
                          <a:ea typeface="MS Mincho" panose="02020609040205080304" pitchFamily="49" charset="-128"/>
                          <a:cs typeface="Arial" panose="020B0604020202020204" pitchFamily="34" charset="0"/>
                        </a:rPr>
                        <a:t>Political</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1100">
                          <a:effectLst/>
                          <a:latin typeface="Calibri" panose="020F0502020204030204" pitchFamily="34" charset="0"/>
                          <a:ea typeface="MS Mincho" panose="02020609040205080304" pitchFamily="49" charset="-128"/>
                          <a:cs typeface="Arial" panose="020B0604020202020204" pitchFamily="34" charset="0"/>
                        </a:rPr>
                        <a:t>Change in government can mean new priorities and, in some cases unwillingness to continue with development initiatives of a previous administration</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p>
                      <a:pPr marL="0" marR="0" algn="l">
                        <a:spcBef>
                          <a:spcPts val="0"/>
                        </a:spcBef>
                        <a:spcAft>
                          <a:spcPts val="0"/>
                        </a:spcAft>
                      </a:pPr>
                      <a:r>
                        <a:rPr lang="en-GB" sz="1100">
                          <a:effectLst/>
                          <a:latin typeface="Calibri" panose="020F0502020204030204" pitchFamily="34" charset="0"/>
                          <a:ea typeface="MS Mincho" panose="02020609040205080304" pitchFamily="49" charset="-128"/>
                          <a:cs typeface="Arial" panose="020B0604020202020204" pitchFamily="34" charset="0"/>
                        </a:rPr>
                        <a:t>P = 3, I-5</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r>
                        <a:rPr lang="en-GB" sz="1100" dirty="0">
                          <a:effectLst/>
                          <a:latin typeface="Calibri" panose="020F0502020204030204" pitchFamily="34" charset="0"/>
                          <a:ea typeface="MS Mincho" panose="02020609040205080304" pitchFamily="49" charset="-128"/>
                          <a:cs typeface="Arial" panose="020B0604020202020204" pitchFamily="34" charset="0"/>
                        </a:rPr>
                        <a:t>UNDP is undertaking wide consultations with national actors and ensuring alignment between project priorities and national development needs.</a:t>
                      </a:r>
                      <a:endParaRPr lang="en-US" sz="1100" dirty="0">
                        <a:effectLst/>
                        <a:latin typeface="Arial" panose="020B0604020202020204" pitchFamily="34" charset="0"/>
                        <a:ea typeface="MS Mincho" panose="02020609040205080304" pitchFamily="49" charset="-128"/>
                        <a:cs typeface="Times New Roman" panose="02020603050405020304" pitchFamily="18" charset="0"/>
                      </a:endParaRPr>
                    </a:p>
                  </a:txBody>
                  <a:tcPr marL="57254" marR="572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721085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Placeholder 1"/>
          <p:cNvSpPr>
            <a:spLocks noGrp="1"/>
          </p:cNvSpPr>
          <p:nvPr>
            <p:ph type="body" sz="quarter" idx="17"/>
          </p:nvPr>
        </p:nvSpPr>
        <p:spPr bwMode="auto">
          <a:xfrm>
            <a:off x="1066800" y="914400"/>
            <a:ext cx="6553200" cy="5207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1440" tIns="45720" rIns="91440" bIns="45720" numCol="1" anchor="t" anchorCtr="0" compatLnSpc="1">
            <a:prstTxWarp prst="textNoShape">
              <a:avLst/>
            </a:prstTxWarp>
          </a:bodyPr>
          <a:lstStyle/>
          <a:p>
            <a:r>
              <a:rPr lang="en-US" dirty="0" smtClean="0">
                <a:cs typeface="ＭＳ Ｐゴシック" charset="0"/>
              </a:rPr>
              <a:t>M&amp;E Work Plan and Budget</a:t>
            </a:r>
            <a:endParaRPr lang="en-US" dirty="0">
              <a:latin typeface="Myriad Pro" charset="0"/>
              <a:ea typeface="ＭＳ Ｐゴシック" charset="0"/>
              <a:cs typeface="ＭＳ Ｐゴシック" charset="0"/>
            </a:endParaRPr>
          </a:p>
        </p:txBody>
      </p:sp>
      <p:pic>
        <p:nvPicPr>
          <p:cNvPr id="6" name="Picture 5" descr="circles.png"/>
          <p:cNvPicPr>
            <a:picLocks noChangeAspect="1"/>
          </p:cNvPicPr>
          <p:nvPr/>
        </p:nvPicPr>
        <p:blipFill>
          <a:blip r:embed="rId3"/>
          <a:stretch>
            <a:fillRect/>
          </a:stretch>
        </p:blipFill>
        <p:spPr>
          <a:xfrm>
            <a:off x="591312" y="1038673"/>
            <a:ext cx="475488" cy="272154"/>
          </a:xfrm>
          <a:prstGeom prst="rect">
            <a:avLst/>
          </a:prstGeom>
        </p:spPr>
      </p:pic>
      <p:sp>
        <p:nvSpPr>
          <p:cNvPr id="7" name="TextBox 6"/>
          <p:cNvSpPr txBox="1"/>
          <p:nvPr/>
        </p:nvSpPr>
        <p:spPr>
          <a:xfrm>
            <a:off x="685800" y="1905000"/>
            <a:ext cx="6934200" cy="830997"/>
          </a:xfrm>
          <a:prstGeom prst="rect">
            <a:avLst/>
          </a:prstGeom>
          <a:noFill/>
        </p:spPr>
        <p:txBody>
          <a:bodyPr wrap="square" rtlCol="0">
            <a:spAutoFit/>
          </a:bodyPr>
          <a:lstStyle/>
          <a:p>
            <a:pPr marL="342900" indent="-342900">
              <a:buFont typeface="Arial" panose="020B0604020202020204" pitchFamily="34" charset="0"/>
              <a:buChar char="•"/>
            </a:pPr>
            <a:r>
              <a:rPr lang="en-US" dirty="0" smtClean="0">
                <a:latin typeface="Calibri" panose="020F0502020204030204" pitchFamily="34" charset="0"/>
              </a:rPr>
              <a:t>Project Document p69 M&amp;E Work Plan and Budget</a:t>
            </a:r>
          </a:p>
          <a:p>
            <a:pPr marL="342900" indent="-342900">
              <a:buFont typeface="Arial" panose="020B0604020202020204" pitchFamily="34" charset="0"/>
              <a:buChar char="•"/>
            </a:pPr>
            <a:r>
              <a:rPr lang="en-US" dirty="0" smtClean="0">
                <a:latin typeface="Calibri" panose="020F0502020204030204" pitchFamily="34" charset="0"/>
              </a:rPr>
              <a:t>Multi-Year Work-Plan</a:t>
            </a:r>
            <a:endParaRPr lang="en-US" dirty="0">
              <a:latin typeface="Calibri" panose="020F050202020403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051603106"/>
              </p:ext>
            </p:extLst>
          </p:nvPr>
        </p:nvGraphicFramePr>
        <p:xfrm>
          <a:off x="457200" y="3505200"/>
          <a:ext cx="8381997" cy="2277962"/>
        </p:xfrm>
        <a:graphic>
          <a:graphicData uri="http://schemas.openxmlformats.org/drawingml/2006/table">
            <a:tbl>
              <a:tblPr/>
              <a:tblGrid>
                <a:gridCol w="1488952"/>
                <a:gridCol w="1031964"/>
                <a:gridCol w="94721"/>
                <a:gridCol w="94721"/>
                <a:gridCol w="94721"/>
                <a:gridCol w="94721"/>
                <a:gridCol w="94721"/>
                <a:gridCol w="94721"/>
                <a:gridCol w="94721"/>
                <a:gridCol w="94721"/>
                <a:gridCol w="94721"/>
                <a:gridCol w="94721"/>
                <a:gridCol w="94721"/>
                <a:gridCol w="94721"/>
                <a:gridCol w="94721"/>
                <a:gridCol w="94721"/>
                <a:gridCol w="94721"/>
                <a:gridCol w="94721"/>
                <a:gridCol w="94721"/>
                <a:gridCol w="94721"/>
                <a:gridCol w="94721"/>
                <a:gridCol w="94721"/>
                <a:gridCol w="94721"/>
                <a:gridCol w="94721"/>
                <a:gridCol w="94721"/>
                <a:gridCol w="252590"/>
                <a:gridCol w="285826"/>
                <a:gridCol w="239295"/>
                <a:gridCol w="784359"/>
                <a:gridCol w="784359"/>
                <a:gridCol w="664711"/>
                <a:gridCol w="671358"/>
              </a:tblGrid>
              <a:tr h="212521">
                <a:tc rowSpan="3">
                  <a:txBody>
                    <a:bodyPr/>
                    <a:lstStyle/>
                    <a:p>
                      <a:pPr algn="l" fontAlgn="t"/>
                      <a:r>
                        <a:rPr lang="en-US" sz="500" b="1" i="0" u="none" strike="noStrike" dirty="0">
                          <a:effectLst/>
                          <a:latin typeface="Calibri" panose="020F0502020204030204" pitchFamily="34" charset="0"/>
                        </a:rPr>
                        <a:t>4. 1 Inception/launch and Project Board Meetings</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500" b="0" i="0" u="none" strike="noStrike">
                          <a:effectLst/>
                          <a:latin typeface="Calibri" panose="020F0502020204030204" pitchFamily="34" charset="0"/>
                        </a:rPr>
                        <a:t>4.1.1 Inception/launch</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11">
                  <a:txBody>
                    <a:bodyPr/>
                    <a:lstStyle/>
                    <a:p>
                      <a:pPr algn="ctr" fontAlgn="ctr"/>
                      <a:r>
                        <a:rPr lang="en-US" sz="500" b="0" i="0" u="none" strike="noStrike">
                          <a:effectLst/>
                          <a:latin typeface="Calibri" panose="020F0502020204030204" pitchFamily="34" charset="0"/>
                        </a:rPr>
                        <a:t>UNDP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11">
                  <a:txBody>
                    <a:bodyPr/>
                    <a:lstStyle/>
                    <a:p>
                      <a:pPr algn="ctr" fontAlgn="ctr"/>
                      <a:r>
                        <a:rPr lang="en-US" sz="500" b="0" i="0" u="none" strike="noStrike" dirty="0">
                          <a:effectLst/>
                          <a:latin typeface="Calibri" panose="020F0502020204030204" pitchFamily="34" charset="0"/>
                        </a:rPr>
                        <a:t>GOJ</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500" b="0" i="0" u="none" strike="noStrike">
                          <a:effectLst/>
                          <a:latin typeface="Calibri" panose="020F0502020204030204" pitchFamily="34" charset="0"/>
                        </a:rPr>
                        <a:t>61100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Calibri" panose="020F0502020204030204" pitchFamily="34" charset="0"/>
                        </a:rPr>
                        <a:t>Salary  NP staff</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Calibri" panose="020F0502020204030204" pitchFamily="34" charset="0"/>
                        </a:rPr>
                        <a:t>                     255,837.80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500" b="0" i="0" u="none" strike="noStrike">
                          <a:effectLst/>
                          <a:latin typeface="Calibri" panose="020F0502020204030204" pitchFamily="34" charset="0"/>
                        </a:rPr>
                        <a:t>                     255,837.80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5804">
                <a:tc vMerge="1">
                  <a:txBody>
                    <a:bodyPr/>
                    <a:lstStyle/>
                    <a:p>
                      <a:endParaRPr lang="en-US"/>
                    </a:p>
                  </a:txBody>
                  <a:tcPr/>
                </a:tc>
                <a:tc>
                  <a:txBody>
                    <a:bodyPr/>
                    <a:lstStyle/>
                    <a:p>
                      <a:pPr algn="l" fontAlgn="t"/>
                      <a:r>
                        <a:rPr lang="en-US" sz="500" b="0" i="0" u="none" strike="noStrike">
                          <a:effectLst/>
                          <a:latin typeface="Calibri" panose="020F0502020204030204" pitchFamily="34" charset="0"/>
                        </a:rPr>
                        <a:t>4.1.2 Project Board Meeting</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vMerge="1">
                  <a:txBody>
                    <a:bodyPr/>
                    <a:lstStyle/>
                    <a:p>
                      <a:endParaRPr lang="en-US"/>
                    </a:p>
                  </a:txBody>
                  <a:tcPr/>
                </a:tc>
                <a:tc vMerge="1">
                  <a:txBody>
                    <a:bodyPr/>
                    <a:lstStyle/>
                    <a:p>
                      <a:endParaRPr lang="en-US"/>
                    </a:p>
                  </a:txBody>
                  <a:tcPr/>
                </a:tc>
                <a:tc>
                  <a:txBody>
                    <a:bodyPr/>
                    <a:lstStyle/>
                    <a:p>
                      <a:pPr algn="l" fontAlgn="ctr"/>
                      <a:r>
                        <a:rPr lang="en-US" sz="500" b="0" i="0" u="none" strike="noStrike">
                          <a:effectLst/>
                          <a:latin typeface="Calibri" panose="020F0502020204030204" pitchFamily="34" charset="0"/>
                        </a:rPr>
                        <a:t>71400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Calibri" panose="020F0502020204030204" pitchFamily="34" charset="0"/>
                        </a:rPr>
                        <a:t>Contractual Services - Individ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500" b="0" i="0" u="none" strike="noStrike">
                          <a:effectLst/>
                          <a:latin typeface="Calibri" panose="020F0502020204030204" pitchFamily="34" charset="0"/>
                        </a:rPr>
                        <a:t>                       41,371.26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500" b="0" i="0" u="none" strike="noStrike">
                          <a:effectLst/>
                          <a:latin typeface="Calibri" panose="020F0502020204030204" pitchFamily="34" charset="0"/>
                        </a:rPr>
                        <a:t>                       41,371.26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2521">
                <a:tc vMerge="1">
                  <a:txBody>
                    <a:bodyPr/>
                    <a:lstStyle/>
                    <a:p>
                      <a:endParaRPr lang="en-US"/>
                    </a:p>
                  </a:txBody>
                  <a:tcPr/>
                </a:tc>
                <a:tc>
                  <a:txBody>
                    <a:bodyPr/>
                    <a:lstStyle/>
                    <a:p>
                      <a:pPr algn="l" fontAlgn="t"/>
                      <a:r>
                        <a:rPr lang="en-US" sz="500" b="0" i="0" u="none" strike="noStrike">
                          <a:effectLst/>
                          <a:latin typeface="Calibri" panose="020F0502020204030204" pitchFamily="34" charset="0"/>
                        </a:rPr>
                        <a:t>4.1.3 In-Country launch</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endParaRPr lang="en-US"/>
                    </a:p>
                  </a:txBody>
                  <a:tcPr/>
                </a:tc>
                <a:tc>
                  <a:txBody>
                    <a:bodyPr/>
                    <a:lstStyle/>
                    <a:p>
                      <a:pPr algn="l" fontAlgn="ctr"/>
                      <a:r>
                        <a:rPr lang="en-US" sz="500" b="0" i="0" u="none" strike="noStrike">
                          <a:effectLst/>
                          <a:latin typeface="Calibri" panose="020F0502020204030204" pitchFamily="34" charset="0"/>
                        </a:rPr>
                        <a:t>72200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Calibri" panose="020F0502020204030204" pitchFamily="34" charset="0"/>
                        </a:rPr>
                        <a:t>Equipment and Furniture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Calibri" panose="020F0502020204030204" pitchFamily="34" charset="0"/>
                        </a:rPr>
                        <a:t>                       21,500.00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500" b="0" i="0" u="none" strike="noStrike">
                          <a:effectLst/>
                          <a:latin typeface="Calibri" panose="020F0502020204030204" pitchFamily="34" charset="0"/>
                        </a:rPr>
                        <a:t>                       15,988.71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5804">
                <a:tc rowSpan="8">
                  <a:txBody>
                    <a:bodyPr/>
                    <a:lstStyle/>
                    <a:p>
                      <a:pPr algn="l" fontAlgn="t"/>
                      <a:r>
                        <a:rPr lang="en-US" sz="500" b="1" i="0" u="none" strike="noStrike">
                          <a:effectLst/>
                          <a:latin typeface="Calibri" panose="020F0502020204030204" pitchFamily="34" charset="0"/>
                        </a:rPr>
                        <a:t>4.2 Project implementation and monitoring</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500" b="0" i="0" u="none" strike="noStrike">
                          <a:effectLst/>
                          <a:latin typeface="Calibri" panose="020F0502020204030204" pitchFamily="34" charset="0"/>
                        </a:rPr>
                        <a:t>4.2.1 Quartery Progress Report</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vMerge="1">
                  <a:txBody>
                    <a:bodyPr/>
                    <a:lstStyle/>
                    <a:p>
                      <a:endParaRPr lang="en-US"/>
                    </a:p>
                  </a:txBody>
                  <a:tcPr/>
                </a:tc>
                <a:tc vMerge="1">
                  <a:txBody>
                    <a:bodyPr/>
                    <a:lstStyle/>
                    <a:p>
                      <a:endParaRPr lang="en-US"/>
                    </a:p>
                  </a:txBody>
                  <a:tcPr/>
                </a:tc>
                <a:tc>
                  <a:txBody>
                    <a:bodyPr/>
                    <a:lstStyle/>
                    <a:p>
                      <a:pPr algn="l" fontAlgn="ctr"/>
                      <a:r>
                        <a:rPr lang="en-US" sz="500" b="0" i="0" u="none" strike="noStrike">
                          <a:effectLst/>
                          <a:latin typeface="Calibri" panose="020F0502020204030204" pitchFamily="34" charset="0"/>
                        </a:rPr>
                        <a:t>72400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Calibri" panose="020F0502020204030204" pitchFamily="34" charset="0"/>
                        </a:rPr>
                        <a:t>Communic &amp; Audio Visual Equip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Calibri" panose="020F0502020204030204" pitchFamily="34" charset="0"/>
                        </a:rPr>
                        <a:t>                         8,300.00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500" b="0" i="0" u="none" strike="noStrike">
                          <a:effectLst/>
                          <a:latin typeface="Calibri" panose="020F0502020204030204" pitchFamily="34" charset="0"/>
                        </a:rPr>
                        <a:t>                       34,655.99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2521">
                <a:tc vMerge="1">
                  <a:txBody>
                    <a:bodyPr/>
                    <a:lstStyle/>
                    <a:p>
                      <a:endParaRPr lang="en-US"/>
                    </a:p>
                  </a:txBody>
                  <a:tcPr/>
                </a:tc>
                <a:tc>
                  <a:txBody>
                    <a:bodyPr/>
                    <a:lstStyle/>
                    <a:p>
                      <a:pPr algn="l" fontAlgn="t"/>
                      <a:r>
                        <a:rPr lang="en-US" sz="500" b="0" i="0" u="none" strike="noStrike">
                          <a:effectLst/>
                          <a:latin typeface="Calibri" panose="020F0502020204030204" pitchFamily="34" charset="0"/>
                        </a:rPr>
                        <a:t>4.2.2 Annual Report</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endParaRPr lang="en-US"/>
                    </a:p>
                  </a:txBody>
                  <a:tcPr/>
                </a:tc>
                <a:tc>
                  <a:txBody>
                    <a:bodyPr/>
                    <a:lstStyle/>
                    <a:p>
                      <a:pPr algn="l" fontAlgn="ctr"/>
                      <a:r>
                        <a:rPr lang="en-US" sz="500" b="0" i="0" u="none" strike="noStrike">
                          <a:effectLst/>
                          <a:latin typeface="Calibri" panose="020F0502020204030204" pitchFamily="34" charset="0"/>
                        </a:rPr>
                        <a:t>71200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Calibri" panose="020F0502020204030204" pitchFamily="34" charset="0"/>
                        </a:rPr>
                        <a:t>International Consultants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Calibri" panose="020F0502020204030204" pitchFamily="34" charset="0"/>
                        </a:rPr>
                        <a:t>                       40,000.00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500" b="0" i="0" u="none" strike="noStrike">
                          <a:effectLst/>
                          <a:latin typeface="Calibri" panose="020F0502020204030204" pitchFamily="34" charset="0"/>
                        </a:rPr>
                        <a:t>                       40,000.00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2521">
                <a:tc vMerge="1">
                  <a:txBody>
                    <a:bodyPr/>
                    <a:lstStyle/>
                    <a:p>
                      <a:endParaRPr lang="en-US"/>
                    </a:p>
                  </a:txBody>
                  <a:tcPr/>
                </a:tc>
                <a:tc>
                  <a:txBody>
                    <a:bodyPr/>
                    <a:lstStyle/>
                    <a:p>
                      <a:pPr algn="l" fontAlgn="t"/>
                      <a:r>
                        <a:rPr lang="en-US" sz="500" b="0" i="0" u="none" strike="noStrike">
                          <a:effectLst/>
                          <a:latin typeface="Calibri" panose="020F0502020204030204" pitchFamily="34" charset="0"/>
                        </a:rPr>
                        <a:t>4.2.3 Project Terminal Report</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endParaRPr lang="en-US"/>
                    </a:p>
                  </a:txBody>
                  <a:tcPr/>
                </a:tc>
                <a:tc>
                  <a:txBody>
                    <a:bodyPr/>
                    <a:lstStyle/>
                    <a:p>
                      <a:pPr algn="l" fontAlgn="ctr"/>
                      <a:r>
                        <a:rPr lang="en-US" sz="500" b="0" i="0" u="none" strike="noStrike">
                          <a:effectLst/>
                          <a:latin typeface="Calibri" panose="020F0502020204030204" pitchFamily="34" charset="0"/>
                        </a:rPr>
                        <a:t>74100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Calibri" panose="020F0502020204030204" pitchFamily="34" charset="0"/>
                        </a:rPr>
                        <a:t>Professional Services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Calibri" panose="020F0502020204030204" pitchFamily="34" charset="0"/>
                        </a:rPr>
                        <a:t>                                      -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500" b="0" i="0" u="none" strike="noStrike">
                          <a:effectLst/>
                          <a:latin typeface="Calibri" panose="020F0502020204030204" pitchFamily="34" charset="0"/>
                        </a:rPr>
                        <a:t>                       20,000.00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2521">
                <a:tc vMerge="1">
                  <a:txBody>
                    <a:bodyPr/>
                    <a:lstStyle/>
                    <a:p>
                      <a:endParaRPr lang="en-US"/>
                    </a:p>
                  </a:txBody>
                  <a:tcPr/>
                </a:tc>
                <a:tc>
                  <a:txBody>
                    <a:bodyPr/>
                    <a:lstStyle/>
                    <a:p>
                      <a:pPr algn="l" fontAlgn="t"/>
                      <a:r>
                        <a:rPr lang="en-US" sz="500" b="0" i="0" u="none" strike="noStrike">
                          <a:effectLst/>
                          <a:latin typeface="Calibri" panose="020F0502020204030204" pitchFamily="34" charset="0"/>
                        </a:rPr>
                        <a:t>4.2.4 Monitoring Mission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endParaRPr lang="en-US"/>
                    </a:p>
                  </a:txBody>
                  <a:tcPr/>
                </a:tc>
                <a:tc>
                  <a:txBody>
                    <a:bodyPr/>
                    <a:lstStyle/>
                    <a:p>
                      <a:pPr algn="l" fontAlgn="ctr"/>
                      <a:r>
                        <a:rPr lang="en-US" sz="500" b="0" i="0" u="none" strike="noStrike">
                          <a:effectLst/>
                          <a:latin typeface="Calibri" panose="020F0502020204030204" pitchFamily="34" charset="0"/>
                        </a:rPr>
                        <a:t>71300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Calibri" panose="020F0502020204030204" pitchFamily="34" charset="0"/>
                        </a:rPr>
                        <a:t>Local Consultants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Calibri" panose="020F0502020204030204" pitchFamily="34" charset="0"/>
                        </a:rPr>
                        <a:t>                       25,531.25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500" b="0" i="0" u="none" strike="noStrike">
                          <a:effectLst/>
                          <a:latin typeface="Calibri" panose="020F0502020204030204" pitchFamily="34" charset="0"/>
                        </a:rPr>
                        <a:t>                       25,531.25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5804">
                <a:tc vMerge="1">
                  <a:txBody>
                    <a:bodyPr/>
                    <a:lstStyle/>
                    <a:p>
                      <a:endParaRPr lang="en-US"/>
                    </a:p>
                  </a:txBody>
                  <a:tcPr/>
                </a:tc>
                <a:tc>
                  <a:txBody>
                    <a:bodyPr/>
                    <a:lstStyle/>
                    <a:p>
                      <a:pPr algn="l" fontAlgn="t"/>
                      <a:r>
                        <a:rPr lang="en-US" sz="500" b="0" i="0" u="none" strike="noStrike">
                          <a:effectLst/>
                          <a:latin typeface="Calibri" panose="020F0502020204030204" pitchFamily="34" charset="0"/>
                        </a:rPr>
                        <a:t>4.2.5 Mid-term Evaluation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endParaRPr lang="en-US"/>
                    </a:p>
                  </a:txBody>
                  <a:tcPr/>
                </a:tc>
                <a:tc>
                  <a:txBody>
                    <a:bodyPr/>
                    <a:lstStyle/>
                    <a:p>
                      <a:pPr algn="l" fontAlgn="ctr"/>
                      <a:r>
                        <a:rPr lang="en-US" sz="500" b="0" i="0" u="none" strike="noStrike">
                          <a:effectLst/>
                          <a:latin typeface="Calibri" panose="020F0502020204030204" pitchFamily="34" charset="0"/>
                        </a:rPr>
                        <a:t>75700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Calibri" panose="020F0502020204030204" pitchFamily="34" charset="0"/>
                        </a:rPr>
                        <a:t>Training, Workshops and Confer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Calibri" panose="020F0502020204030204" pitchFamily="34" charset="0"/>
                        </a:rPr>
                        <a:t>                       36,351.79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500" b="0" i="0" u="none" strike="noStrike">
                          <a:effectLst/>
                          <a:latin typeface="Calibri" panose="020F0502020204030204" pitchFamily="34" charset="0"/>
                        </a:rPr>
                        <a:t>                                      -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2521">
                <a:tc vMerge="1">
                  <a:txBody>
                    <a:bodyPr/>
                    <a:lstStyle/>
                    <a:p>
                      <a:endParaRPr lang="en-US"/>
                    </a:p>
                  </a:txBody>
                  <a:tcPr/>
                </a:tc>
                <a:tc>
                  <a:txBody>
                    <a:bodyPr/>
                    <a:lstStyle/>
                    <a:p>
                      <a:pPr algn="l" fontAlgn="t"/>
                      <a:r>
                        <a:rPr lang="en-US" sz="500" b="0" i="0" u="none" strike="noStrike">
                          <a:effectLst/>
                          <a:latin typeface="Calibri" panose="020F0502020204030204" pitchFamily="34" charset="0"/>
                        </a:rPr>
                        <a:t>4.2.6 Final Evaluation</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endParaRPr lang="en-US"/>
                    </a:p>
                  </a:txBody>
                  <a:tcPr/>
                </a:tc>
                <a:tc>
                  <a:txBody>
                    <a:bodyPr/>
                    <a:lstStyle/>
                    <a:p>
                      <a:pPr algn="l" fontAlgn="ctr"/>
                      <a:r>
                        <a:rPr lang="en-US" sz="500" b="0" i="0" u="none" strike="noStrike">
                          <a:effectLst/>
                          <a:latin typeface="Calibri" panose="020F0502020204030204" pitchFamily="34" charset="0"/>
                        </a:rPr>
                        <a:t>71600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Calibri" panose="020F0502020204030204" pitchFamily="34" charset="0"/>
                        </a:rPr>
                        <a:t>Travel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Calibri" panose="020F0502020204030204" pitchFamily="34" charset="0"/>
                        </a:rPr>
                        <a:t>                       92,500.00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500" b="0" i="0" u="none" strike="noStrike">
                          <a:effectLst/>
                          <a:latin typeface="Calibri" panose="020F0502020204030204" pitchFamily="34" charset="0"/>
                        </a:rPr>
                        <a:t>                       92,500.00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2521">
                <a:tc vMerge="1">
                  <a:txBody>
                    <a:bodyPr/>
                    <a:lstStyle/>
                    <a:p>
                      <a:endParaRPr lang="en-US"/>
                    </a:p>
                  </a:txBody>
                  <a:tcPr/>
                </a:tc>
                <a:tc rowSpan="2">
                  <a:txBody>
                    <a:bodyPr/>
                    <a:lstStyle/>
                    <a:p>
                      <a:pPr algn="l" fontAlgn="t"/>
                      <a:r>
                        <a:rPr lang="en-US" sz="500" b="0" i="0" u="none" strike="noStrike">
                          <a:effectLst/>
                          <a:latin typeface="Calibri" panose="020F0502020204030204" pitchFamily="34" charset="0"/>
                        </a:rPr>
                        <a:t>4.2.7 Audit</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DD9C4"/>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C000"/>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vMerge="1">
                  <a:txBody>
                    <a:bodyPr/>
                    <a:lstStyle/>
                    <a:p>
                      <a:endParaRPr lang="en-US"/>
                    </a:p>
                  </a:txBody>
                  <a:tcPr/>
                </a:tc>
                <a:tc vMerge="1">
                  <a:txBody>
                    <a:bodyPr/>
                    <a:lstStyle/>
                    <a:p>
                      <a:endParaRPr lang="en-US"/>
                    </a:p>
                  </a:txBody>
                  <a:tcPr/>
                </a:tc>
                <a:tc>
                  <a:txBody>
                    <a:bodyPr/>
                    <a:lstStyle/>
                    <a:p>
                      <a:pPr algn="l" fontAlgn="ctr"/>
                      <a:r>
                        <a:rPr lang="en-US" sz="500" b="0" i="0" u="none" strike="noStrike">
                          <a:effectLst/>
                          <a:latin typeface="Calibri" panose="020F0502020204030204" pitchFamily="34" charset="0"/>
                        </a:rPr>
                        <a:t>74500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Calibri" panose="020F0502020204030204" pitchFamily="34" charset="0"/>
                        </a:rPr>
                        <a:t>Miscellaneous Expenses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Calibri" panose="020F0502020204030204" pitchFamily="34" charset="0"/>
                        </a:rPr>
                        <a:t>                     117,330.18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500" b="0" i="0" u="none" strike="noStrike">
                          <a:effectLst/>
                          <a:latin typeface="Calibri" panose="020F0502020204030204" pitchFamily="34" charset="0"/>
                        </a:rPr>
                        <a:t>                     117,330.18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2903">
                <a:tc vMerge="1">
                  <a:txBody>
                    <a:bodyPr/>
                    <a:lstStyle/>
                    <a:p>
                      <a:endParaRPr lang="en-US"/>
                    </a:p>
                  </a:txBody>
                  <a:tcPr/>
                </a:tc>
                <a:tc vMerge="1">
                  <a:txBody>
                    <a:bodyPr/>
                    <a:lstStyle/>
                    <a:p>
                      <a:endParaRPr lang="en-US"/>
                    </a:p>
                  </a:txBody>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DD9C4"/>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C000"/>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dot"/>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500" b="0" i="0" u="none" strike="noStrike">
                          <a:effectLst/>
                          <a:latin typeface="Arial" panose="020B0604020202020204" pitchFamily="34" charset="0"/>
                        </a:rPr>
                        <a:t> </a:t>
                      </a:r>
                    </a:p>
                  </a:txBody>
                  <a:tcPr marL="0" marR="0" marT="0" marB="0" anchor="ctr">
                    <a:lnL w="6350" cap="flat" cmpd="sng" algn="ctr">
                      <a:solidFill>
                        <a:srgbClr val="000000"/>
                      </a:solidFill>
                      <a:prstDash val="dot"/>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vMerge="1">
                  <a:txBody>
                    <a:bodyPr/>
                    <a:lstStyle/>
                    <a:p>
                      <a:endParaRPr lang="en-US"/>
                    </a:p>
                  </a:txBody>
                  <a:tcPr/>
                </a:tc>
                <a:tc>
                  <a:txBody>
                    <a:bodyPr/>
                    <a:lstStyle/>
                    <a:p>
                      <a:pPr algn="ctr" fontAlgn="ctr"/>
                      <a:r>
                        <a:rPr lang="en-US" sz="500" b="0" i="0" u="none" strike="noStrike">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500" b="0" i="0" u="none" strike="noStrike">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500" b="0" i="0" u="none" strike="noStrike">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500" b="0" i="0" u="none" strike="noStrike" dirty="0">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546546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Placeholder 1"/>
          <p:cNvSpPr>
            <a:spLocks noGrp="1"/>
          </p:cNvSpPr>
          <p:nvPr>
            <p:ph type="body" sz="quarter" idx="17"/>
          </p:nvPr>
        </p:nvSpPr>
        <p:spPr bwMode="auto">
          <a:xfrm>
            <a:off x="1066800" y="914400"/>
            <a:ext cx="6553200" cy="5207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1440" tIns="45720" rIns="91440" bIns="45720" numCol="1" anchor="t" anchorCtr="0" compatLnSpc="1">
            <a:prstTxWarp prst="textNoShape">
              <a:avLst/>
            </a:prstTxWarp>
          </a:bodyPr>
          <a:lstStyle/>
          <a:p>
            <a:endParaRPr lang="en-US" dirty="0">
              <a:latin typeface="Myriad Pro" charset="0"/>
              <a:ea typeface="ＭＳ Ｐゴシック" charset="0"/>
              <a:cs typeface="ＭＳ Ｐゴシック" charset="0"/>
            </a:endParaRPr>
          </a:p>
        </p:txBody>
      </p:sp>
      <p:pic>
        <p:nvPicPr>
          <p:cNvPr id="6" name="Picture 5" descr="circles.png"/>
          <p:cNvPicPr>
            <a:picLocks noChangeAspect="1"/>
          </p:cNvPicPr>
          <p:nvPr/>
        </p:nvPicPr>
        <p:blipFill>
          <a:blip r:embed="rId3"/>
          <a:stretch>
            <a:fillRect/>
          </a:stretch>
        </p:blipFill>
        <p:spPr>
          <a:xfrm>
            <a:off x="591312" y="1038673"/>
            <a:ext cx="475488" cy="272154"/>
          </a:xfrm>
          <a:prstGeom prst="rect">
            <a:avLst/>
          </a:prstGeom>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14600" y="1600200"/>
            <a:ext cx="4038600" cy="4191000"/>
          </a:xfrm>
          <a:prstGeom prst="rect">
            <a:avLst/>
          </a:prstGeom>
        </p:spPr>
      </p:pic>
    </p:spTree>
    <p:extLst>
      <p:ext uri="{BB962C8B-B14F-4D97-AF65-F5344CB8AC3E}">
        <p14:creationId xmlns:p14="http://schemas.microsoft.com/office/powerpoint/2010/main" val="23527109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7"/>
          </p:nvPr>
        </p:nvSpPr>
        <p:spPr>
          <a:xfrm>
            <a:off x="319808" y="97440"/>
            <a:ext cx="6553200" cy="520456"/>
          </a:xfrm>
        </p:spPr>
        <p:txBody>
          <a:bodyPr/>
          <a:lstStyle/>
          <a:p>
            <a:r>
              <a:rPr lang="es-PA" dirty="0" smtClean="0"/>
              <a:t>      </a:t>
            </a:r>
            <a:r>
              <a:rPr lang="es-PA" dirty="0" err="1" smtClean="0"/>
              <a:t>Everybody</a:t>
            </a:r>
            <a:r>
              <a:rPr lang="es-PA" dirty="0" smtClean="0"/>
              <a:t> </a:t>
            </a:r>
            <a:r>
              <a:rPr lang="es-PA" dirty="0" err="1" smtClean="0"/>
              <a:t>is</a:t>
            </a:r>
            <a:r>
              <a:rPr lang="es-PA" dirty="0" smtClean="0"/>
              <a:t> </a:t>
            </a:r>
            <a:r>
              <a:rPr lang="es-PA" dirty="0" err="1" smtClean="0"/>
              <a:t>involved</a:t>
            </a:r>
            <a:r>
              <a:rPr lang="es-PA" dirty="0" smtClean="0"/>
              <a:t>!</a:t>
            </a:r>
            <a:endParaRPr lang="en-US" dirty="0"/>
          </a:p>
        </p:txBody>
      </p:sp>
      <p:grpSp>
        <p:nvGrpSpPr>
          <p:cNvPr id="7" name="Canvas 40"/>
          <p:cNvGrpSpPr/>
          <p:nvPr/>
        </p:nvGrpSpPr>
        <p:grpSpPr>
          <a:xfrm>
            <a:off x="152400" y="685800"/>
            <a:ext cx="7848600" cy="6622417"/>
            <a:chOff x="0" y="133351"/>
            <a:chExt cx="6579870" cy="5540756"/>
          </a:xfrm>
        </p:grpSpPr>
        <p:sp>
          <p:nvSpPr>
            <p:cNvPr id="9" name="Rectangle 8"/>
            <p:cNvSpPr/>
            <p:nvPr/>
          </p:nvSpPr>
          <p:spPr>
            <a:xfrm>
              <a:off x="0" y="255017"/>
              <a:ext cx="6579870" cy="5419090"/>
            </a:xfrm>
            <a:prstGeom prst="rect">
              <a:avLst/>
            </a:prstGeom>
            <a:noFill/>
          </p:spPr>
        </p:sp>
        <p:sp>
          <p:nvSpPr>
            <p:cNvPr id="10" name="Rectangle 9"/>
            <p:cNvSpPr>
              <a:spLocks noChangeArrowheads="1"/>
            </p:cNvSpPr>
            <p:nvPr/>
          </p:nvSpPr>
          <p:spPr bwMode="auto">
            <a:xfrm>
              <a:off x="445718" y="581025"/>
              <a:ext cx="4867275" cy="218981"/>
            </a:xfrm>
            <a:prstGeom prst="rect">
              <a:avLst/>
            </a:prstGeom>
            <a:solidFill>
              <a:srgbClr val="FF9900"/>
            </a:solidFill>
            <a:ln w="9525">
              <a:solidFill>
                <a:srgbClr val="000000"/>
              </a:solidFill>
              <a:miter lim="800000"/>
              <a:headEnd/>
              <a:tailEnd/>
            </a:ln>
            <a:effectLst>
              <a:outerShdw dist="107763" dir="2700000" algn="ctr" rotWithShape="0">
                <a:srgbClr val="808080">
                  <a:alpha val="50000"/>
                </a:srgbClr>
              </a:outerShdw>
            </a:effectLst>
          </p:spPr>
          <p:txBody>
            <a:bodyPr rot="0" vert="horz" wrap="square" lIns="91440" tIns="45720" rIns="91440" bIns="45720" anchor="t" anchorCtr="0" upright="1">
              <a:noAutofit/>
            </a:bodyPr>
            <a:lstStyle/>
            <a:p>
              <a:pPr marL="0" marR="0" algn="ctr">
                <a:spcBef>
                  <a:spcPts val="0"/>
                </a:spcBef>
                <a:spcAft>
                  <a:spcPts val="0"/>
                </a:spcAft>
              </a:pPr>
              <a:r>
                <a:rPr lang="en-GB" sz="1100" b="1">
                  <a:effectLst/>
                  <a:latin typeface="Arial" panose="020B0604020202020204" pitchFamily="34" charset="0"/>
                  <a:ea typeface="MS Mincho" panose="02020609040205080304" pitchFamily="49" charset="-128"/>
                  <a:cs typeface="Times New Roman" panose="02020603050405020304" pitchFamily="18" charset="0"/>
                </a:rPr>
                <a:t>Project Board</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p:txBody>
        </p:sp>
        <p:sp>
          <p:nvSpPr>
            <p:cNvPr id="11" name="Rectangle 10"/>
            <p:cNvSpPr>
              <a:spLocks noChangeArrowheads="1"/>
            </p:cNvSpPr>
            <p:nvPr/>
          </p:nvSpPr>
          <p:spPr bwMode="auto">
            <a:xfrm>
              <a:off x="445718" y="799427"/>
              <a:ext cx="1666875" cy="876973"/>
            </a:xfrm>
            <a:prstGeom prst="rect">
              <a:avLst/>
            </a:prstGeom>
            <a:solidFill>
              <a:srgbClr val="FFCC00"/>
            </a:solidFill>
            <a:ln w="9525">
              <a:solidFill>
                <a:srgbClr val="000000"/>
              </a:solidFill>
              <a:miter lim="800000"/>
              <a:headEnd/>
              <a:tailEnd/>
            </a:ln>
            <a:effectLst>
              <a:outerShdw dist="107763" dir="2700000" algn="ctr" rotWithShape="0">
                <a:srgbClr val="808080">
                  <a:alpha val="50000"/>
                </a:srgbClr>
              </a:outerShdw>
            </a:effectLst>
          </p:spPr>
          <p:txBody>
            <a:bodyPr rot="0" vert="horz" wrap="square" lIns="91440" tIns="45720" rIns="91440" bIns="45720" anchor="t" anchorCtr="0" upright="1">
              <a:noAutofit/>
            </a:bodyPr>
            <a:lstStyle/>
            <a:p>
              <a:pPr marL="0" marR="0" algn="ctr">
                <a:spcBef>
                  <a:spcPts val="0"/>
                </a:spcBef>
                <a:spcAft>
                  <a:spcPts val="600"/>
                </a:spcAft>
              </a:pPr>
              <a:r>
                <a:rPr lang="en-GB" sz="900" b="1">
                  <a:effectLst/>
                  <a:latin typeface="Arial" panose="020B0604020202020204" pitchFamily="34" charset="0"/>
                  <a:ea typeface="MS Mincho" panose="02020609040205080304" pitchFamily="49" charset="-128"/>
                  <a:cs typeface="Times New Roman" panose="02020603050405020304" pitchFamily="18" charset="0"/>
                </a:rPr>
                <a:t>Beneficiary Representative</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p>
              <a:pPr marL="0" marR="0" algn="ctr">
                <a:spcBef>
                  <a:spcPts val="0"/>
                </a:spcBef>
                <a:spcAft>
                  <a:spcPts val="600"/>
                </a:spcAft>
              </a:pPr>
              <a:r>
                <a:rPr lang="en-GB" sz="900">
                  <a:effectLst/>
                  <a:latin typeface="Arial" panose="020B0604020202020204" pitchFamily="34" charset="0"/>
                  <a:ea typeface="MS Mincho" panose="02020609040205080304" pitchFamily="49" charset="-128"/>
                  <a:cs typeface="Times New Roman" panose="02020603050405020304" pitchFamily="18" charset="0"/>
                </a:rPr>
                <a:t>Beneficiary countries</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p>
              <a:pPr marL="0" marR="0" algn="ctr">
                <a:spcBef>
                  <a:spcPts val="0"/>
                </a:spcBef>
                <a:spcAft>
                  <a:spcPts val="600"/>
                </a:spcAft>
              </a:pPr>
              <a:r>
                <a:rPr lang="en-GB" sz="900">
                  <a:effectLst/>
                  <a:latin typeface="Arial" panose="020B0604020202020204" pitchFamily="34" charset="0"/>
                  <a:ea typeface="MS Mincho" panose="02020609040205080304" pitchFamily="49" charset="-128"/>
                  <a:cs typeface="Times New Roman" panose="02020603050405020304" pitchFamily="18" charset="0"/>
                </a:rPr>
                <a:t>CARICOM Secretariat </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p>
              <a:pPr marL="0" marR="0" algn="ctr">
                <a:spcBef>
                  <a:spcPts val="0"/>
                </a:spcBef>
                <a:spcAft>
                  <a:spcPts val="600"/>
                </a:spcAft>
              </a:pPr>
              <a:r>
                <a:rPr lang="en-GB" sz="900">
                  <a:effectLst/>
                  <a:latin typeface="Arial" panose="020B0604020202020204" pitchFamily="34" charset="0"/>
                  <a:ea typeface="MS Mincho" panose="02020609040205080304" pitchFamily="49" charset="-128"/>
                  <a:cs typeface="Times New Roman" panose="02020603050405020304" pitchFamily="18" charset="0"/>
                </a:rPr>
                <a:t>OECS Commission</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p:txBody>
        </p:sp>
        <p:sp>
          <p:nvSpPr>
            <p:cNvPr id="12" name="Rectangle 11"/>
            <p:cNvSpPr>
              <a:spLocks noChangeArrowheads="1"/>
            </p:cNvSpPr>
            <p:nvPr/>
          </p:nvSpPr>
          <p:spPr bwMode="auto">
            <a:xfrm>
              <a:off x="2084017" y="799912"/>
              <a:ext cx="1666875" cy="876095"/>
            </a:xfrm>
            <a:prstGeom prst="rect">
              <a:avLst/>
            </a:prstGeom>
            <a:solidFill>
              <a:srgbClr val="FFCC00"/>
            </a:solidFill>
            <a:ln w="9525">
              <a:solidFill>
                <a:srgbClr val="000000"/>
              </a:solidFill>
              <a:miter lim="800000"/>
              <a:headEnd/>
              <a:tailEnd/>
            </a:ln>
            <a:effectLst>
              <a:outerShdw dist="107763" dir="2700000" algn="ctr" rotWithShape="0">
                <a:srgbClr val="808080">
                  <a:alpha val="50000"/>
                </a:srgbClr>
              </a:outerShdw>
            </a:effectLst>
          </p:spPr>
          <p:txBody>
            <a:bodyPr rot="0" vert="horz" wrap="square" lIns="91440" tIns="45720" rIns="91440" bIns="45720" anchor="t" anchorCtr="0" upright="1">
              <a:noAutofit/>
            </a:bodyPr>
            <a:lstStyle/>
            <a:p>
              <a:pPr marL="0" marR="0" algn="ctr">
                <a:spcBef>
                  <a:spcPts val="0"/>
                </a:spcBef>
                <a:spcAft>
                  <a:spcPts val="600"/>
                </a:spcAft>
              </a:pPr>
              <a:r>
                <a:rPr lang="en-GB" sz="900" b="1">
                  <a:effectLst/>
                  <a:latin typeface="Arial" panose="020B0604020202020204" pitchFamily="34" charset="0"/>
                  <a:ea typeface="MS Mincho" panose="02020609040205080304" pitchFamily="49" charset="-128"/>
                  <a:cs typeface="Times New Roman" panose="02020603050405020304" pitchFamily="18" charset="0"/>
                </a:rPr>
                <a:t>Executive/Project Director</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p>
              <a:pPr marL="0" marR="0" algn="ctr">
                <a:spcBef>
                  <a:spcPts val="0"/>
                </a:spcBef>
                <a:spcAft>
                  <a:spcPts val="600"/>
                </a:spcAft>
              </a:pPr>
              <a:r>
                <a:rPr lang="en-GB" sz="900">
                  <a:effectLst/>
                  <a:latin typeface="Arial" panose="020B0604020202020204" pitchFamily="34" charset="0"/>
                  <a:ea typeface="MS Mincho" panose="02020609040205080304" pitchFamily="49" charset="-128"/>
                  <a:cs typeface="Times New Roman" panose="02020603050405020304" pitchFamily="18" charset="0"/>
                </a:rPr>
                <a:t>UNDP SRO, Barbados</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p>
              <a:pPr marL="0" marR="0" algn="ctr">
                <a:spcBef>
                  <a:spcPts val="0"/>
                </a:spcBef>
                <a:spcAft>
                  <a:spcPts val="600"/>
                </a:spcAft>
              </a:pPr>
              <a:r>
                <a:rPr lang="en-GB" sz="900">
                  <a:effectLst/>
                  <a:latin typeface="Arial" panose="020B0604020202020204" pitchFamily="34" charset="0"/>
                  <a:ea typeface="MS Mincho" panose="02020609040205080304" pitchFamily="49" charset="-128"/>
                  <a:cs typeface="Times New Roman" panose="02020603050405020304" pitchFamily="18" charset="0"/>
                </a:rPr>
                <a:t>UNDP RBLAC Regional Hub, Panama</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p:txBody>
        </p:sp>
        <p:sp>
          <p:nvSpPr>
            <p:cNvPr id="13" name="Rectangle 12"/>
            <p:cNvSpPr>
              <a:spLocks noChangeArrowheads="1"/>
            </p:cNvSpPr>
            <p:nvPr/>
          </p:nvSpPr>
          <p:spPr bwMode="auto">
            <a:xfrm>
              <a:off x="3712793" y="800011"/>
              <a:ext cx="1600200" cy="876192"/>
            </a:xfrm>
            <a:prstGeom prst="rect">
              <a:avLst/>
            </a:prstGeom>
            <a:solidFill>
              <a:srgbClr val="FFCC00"/>
            </a:solidFill>
            <a:ln w="9525">
              <a:solidFill>
                <a:srgbClr val="000000"/>
              </a:solidFill>
              <a:miter lim="800000"/>
              <a:headEnd/>
              <a:tailEnd/>
            </a:ln>
            <a:effectLst>
              <a:outerShdw dist="107763" dir="2700000" algn="ctr" rotWithShape="0">
                <a:srgbClr val="808080">
                  <a:alpha val="50000"/>
                </a:srgbClr>
              </a:outerShdw>
            </a:effectLst>
          </p:spPr>
          <p:txBody>
            <a:bodyPr rot="0" vert="horz" wrap="square" lIns="91440" tIns="45720" rIns="91440" bIns="45720" anchor="t" anchorCtr="0" upright="1">
              <a:noAutofit/>
            </a:bodyPr>
            <a:lstStyle/>
            <a:p>
              <a:pPr marL="0" marR="0" algn="ctr">
                <a:spcBef>
                  <a:spcPts val="0"/>
                </a:spcBef>
                <a:spcAft>
                  <a:spcPts val="600"/>
                </a:spcAft>
              </a:pPr>
              <a:r>
                <a:rPr lang="en-GB" sz="900" b="1">
                  <a:effectLst/>
                  <a:latin typeface="Arial" panose="020B0604020202020204" pitchFamily="34" charset="0"/>
                  <a:ea typeface="MS Mincho" panose="02020609040205080304" pitchFamily="49" charset="-128"/>
                  <a:cs typeface="Times New Roman" panose="02020603050405020304" pitchFamily="18" charset="0"/>
                </a:rPr>
                <a:t>Development Partners</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p>
              <a:pPr marL="0" marR="0" algn="ctr">
                <a:spcBef>
                  <a:spcPts val="0"/>
                </a:spcBef>
                <a:spcAft>
                  <a:spcPts val="600"/>
                </a:spcAft>
              </a:pPr>
              <a:r>
                <a:rPr lang="en-GB" sz="900">
                  <a:effectLst/>
                  <a:latin typeface="Arial" panose="020B0604020202020204" pitchFamily="34" charset="0"/>
                  <a:ea typeface="MS Mincho" panose="02020609040205080304" pitchFamily="49" charset="-128"/>
                  <a:cs typeface="Times New Roman" panose="02020603050405020304" pitchFamily="18" charset="0"/>
                </a:rPr>
                <a:t>Government of Japan</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p>
              <a:pPr marL="0" marR="0" algn="ctr">
                <a:spcBef>
                  <a:spcPts val="0"/>
                </a:spcBef>
                <a:spcAft>
                  <a:spcPts val="600"/>
                </a:spcAft>
              </a:pPr>
              <a:r>
                <a:rPr lang="es-ES" sz="900">
                  <a:effectLst/>
                  <a:latin typeface="Arial" panose="020B0604020202020204" pitchFamily="34" charset="0"/>
                  <a:ea typeface="MS Mincho" panose="02020609040205080304" pitchFamily="49" charset="-128"/>
                  <a:cs typeface="Times New Roman" panose="02020603050405020304" pitchFamily="18" charset="0"/>
                </a:rPr>
                <a:t> </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p:txBody>
        </p:sp>
        <p:sp>
          <p:nvSpPr>
            <p:cNvPr id="14" name="AutoShape 13"/>
            <p:cNvSpPr>
              <a:spLocks noChangeArrowheads="1"/>
            </p:cNvSpPr>
            <p:nvPr/>
          </p:nvSpPr>
          <p:spPr bwMode="auto">
            <a:xfrm>
              <a:off x="417143" y="133351"/>
              <a:ext cx="4914900" cy="342902"/>
            </a:xfrm>
            <a:prstGeom prst="roundRect">
              <a:avLst>
                <a:gd name="adj" fmla="val 16667"/>
              </a:avLst>
            </a:prstGeom>
            <a:solidFill>
              <a:srgbClr val="99CCFF"/>
            </a:solidFill>
            <a:ln w="9525">
              <a:solidFill>
                <a:srgbClr val="000000"/>
              </a:solidFill>
              <a:round/>
              <a:headEnd/>
              <a:tailEnd/>
            </a:ln>
          </p:spPr>
          <p:txBody>
            <a:bodyPr rot="0" vert="horz" wrap="square" lIns="91440" tIns="45720" rIns="91440" bIns="45720" anchor="t" anchorCtr="0" upright="1">
              <a:noAutofit/>
            </a:bodyPr>
            <a:lstStyle/>
            <a:p>
              <a:pPr marL="0" marR="0" algn="ctr">
                <a:spcBef>
                  <a:spcPts val="0"/>
                </a:spcBef>
                <a:spcAft>
                  <a:spcPts val="0"/>
                </a:spcAft>
              </a:pPr>
              <a:r>
                <a:rPr lang="en-GB" sz="1200" b="1" dirty="0">
                  <a:effectLst/>
                  <a:latin typeface="Arial" panose="020B0604020202020204" pitchFamily="34" charset="0"/>
                  <a:ea typeface="MS Mincho" panose="02020609040205080304" pitchFamily="49" charset="-128"/>
                  <a:cs typeface="Times New Roman" panose="02020603050405020304" pitchFamily="18" charset="0"/>
                </a:rPr>
                <a:t>Project Organisation Structure</a:t>
              </a:r>
              <a:endParaRPr lang="en-US" sz="1100" dirty="0">
                <a:effectLst/>
                <a:latin typeface="Arial" panose="020B0604020202020204" pitchFamily="34" charset="0"/>
                <a:ea typeface="MS Mincho" panose="02020609040205080304" pitchFamily="49" charset="-128"/>
                <a:cs typeface="Times New Roman" panose="02020603050405020304" pitchFamily="18" charset="0"/>
              </a:endParaRPr>
            </a:p>
          </p:txBody>
        </p:sp>
        <p:grpSp>
          <p:nvGrpSpPr>
            <p:cNvPr id="15" name="Group 14"/>
            <p:cNvGrpSpPr/>
            <p:nvPr/>
          </p:nvGrpSpPr>
          <p:grpSpPr>
            <a:xfrm>
              <a:off x="121860" y="1676377"/>
              <a:ext cx="2619334" cy="962047"/>
              <a:chOff x="121860" y="1676377"/>
              <a:chExt cx="2619334" cy="962047"/>
            </a:xfrm>
          </p:grpSpPr>
          <p:cxnSp>
            <p:nvCxnSpPr>
              <p:cNvPr id="25" name="AutoShape 9"/>
              <p:cNvCxnSpPr>
                <a:cxnSpLocks noChangeShapeType="1"/>
              </p:cNvCxnSpPr>
              <p:nvPr/>
            </p:nvCxnSpPr>
            <p:spPr bwMode="auto">
              <a:xfrm>
                <a:off x="2741194" y="1743025"/>
                <a:ext cx="0" cy="470603"/>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26" name="Rectangle 25"/>
              <p:cNvSpPr>
                <a:spLocks noChangeArrowheads="1"/>
              </p:cNvSpPr>
              <p:nvPr/>
            </p:nvSpPr>
            <p:spPr bwMode="auto">
              <a:xfrm>
                <a:off x="121860" y="1883763"/>
                <a:ext cx="1600200" cy="754661"/>
              </a:xfrm>
              <a:prstGeom prst="rect">
                <a:avLst/>
              </a:prstGeom>
              <a:solidFill>
                <a:srgbClr val="FFCC00"/>
              </a:solidFill>
              <a:ln w="9525">
                <a:solidFill>
                  <a:srgbClr val="000000"/>
                </a:solidFill>
                <a:miter lim="800000"/>
                <a:headEnd/>
                <a:tailEnd/>
              </a:ln>
              <a:effectLst>
                <a:outerShdw dist="107763" dir="2700000" algn="ctr" rotWithShape="0">
                  <a:srgbClr val="808080">
                    <a:alpha val="50000"/>
                  </a:srgbClr>
                </a:outerShdw>
              </a:effectLst>
            </p:spPr>
            <p:txBody>
              <a:bodyPr rot="0" vert="horz" wrap="square" lIns="91440" tIns="45720" rIns="91440" bIns="45720" anchor="t" anchorCtr="0" upright="1">
                <a:noAutofit/>
              </a:bodyPr>
              <a:lstStyle/>
              <a:p>
                <a:pPr marL="0" marR="0" algn="ctr">
                  <a:spcBef>
                    <a:spcPts val="0"/>
                  </a:spcBef>
                  <a:spcAft>
                    <a:spcPts val="0"/>
                  </a:spcAft>
                </a:pPr>
                <a:r>
                  <a:rPr lang="en-GB" sz="900" b="1">
                    <a:effectLst/>
                    <a:latin typeface="Arial" panose="020B0604020202020204" pitchFamily="34" charset="0"/>
                    <a:ea typeface="MS Mincho" panose="02020609040205080304" pitchFamily="49" charset="-128"/>
                    <a:cs typeface="Times New Roman" panose="02020603050405020304" pitchFamily="18" charset="0"/>
                  </a:rPr>
                  <a:t>Project Assurance</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p>
                <a:pPr marL="0" marR="0" algn="ctr">
                  <a:spcBef>
                    <a:spcPts val="0"/>
                  </a:spcBef>
                  <a:spcAft>
                    <a:spcPts val="0"/>
                  </a:spcAft>
                </a:pPr>
                <a:r>
                  <a:rPr lang="en-GB" sz="900">
                    <a:effectLst/>
                    <a:latin typeface="Arial" panose="020B0604020202020204" pitchFamily="34" charset="0"/>
                    <a:ea typeface="MS Mincho" panose="02020609040205080304" pitchFamily="49" charset="-128"/>
                    <a:cs typeface="Times New Roman" panose="02020603050405020304" pitchFamily="18" charset="0"/>
                  </a:rPr>
                  <a:t> </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p>
                <a:pPr marL="0" marR="0" algn="ctr">
                  <a:spcBef>
                    <a:spcPts val="0"/>
                  </a:spcBef>
                  <a:spcAft>
                    <a:spcPts val="0"/>
                  </a:spcAft>
                </a:pPr>
                <a:r>
                  <a:rPr lang="en-GB" sz="900">
                    <a:effectLst/>
                    <a:latin typeface="Arial" panose="020B0604020202020204" pitchFamily="34" charset="0"/>
                    <a:ea typeface="MS Mincho" panose="02020609040205080304" pitchFamily="49" charset="-128"/>
                    <a:cs typeface="Times New Roman" panose="02020603050405020304" pitchFamily="18" charset="0"/>
                  </a:rPr>
                  <a:t>UNDP SRO, Barbados </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p>
                <a:pPr marL="0" marR="0" algn="ctr">
                  <a:spcBef>
                    <a:spcPts val="0"/>
                  </a:spcBef>
                  <a:spcAft>
                    <a:spcPts val="0"/>
                  </a:spcAft>
                </a:pPr>
                <a:r>
                  <a:rPr lang="en-GB" sz="900">
                    <a:effectLst/>
                    <a:latin typeface="Arial" panose="020B0604020202020204" pitchFamily="34" charset="0"/>
                    <a:ea typeface="MS Mincho" panose="02020609040205080304" pitchFamily="49" charset="-128"/>
                    <a:cs typeface="Times New Roman" panose="02020603050405020304" pitchFamily="18" charset="0"/>
                  </a:rPr>
                  <a:t>UNDP RBLAC Regional Hub, Panama </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p>
                <a:pPr marL="0" marR="0" algn="ctr">
                  <a:spcBef>
                    <a:spcPts val="0"/>
                  </a:spcBef>
                  <a:spcAft>
                    <a:spcPts val="0"/>
                  </a:spcAft>
                </a:pPr>
                <a:r>
                  <a:rPr lang="en-US" sz="1000" b="1">
                    <a:effectLst/>
                    <a:latin typeface="Arial" panose="020B0604020202020204" pitchFamily="34" charset="0"/>
                    <a:ea typeface="MS Mincho" panose="02020609040205080304" pitchFamily="49" charset="-128"/>
                    <a:cs typeface="Times New Roman" panose="02020603050405020304" pitchFamily="18" charset="0"/>
                  </a:rPr>
                  <a:t> </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p:txBody>
          </p:sp>
          <p:cxnSp>
            <p:nvCxnSpPr>
              <p:cNvPr id="27" name="AutoShape 20"/>
              <p:cNvCxnSpPr>
                <a:cxnSpLocks noChangeShapeType="1"/>
              </p:cNvCxnSpPr>
              <p:nvPr/>
            </p:nvCxnSpPr>
            <p:spPr bwMode="auto">
              <a:xfrm flipV="1">
                <a:off x="1724418" y="1676377"/>
                <a:ext cx="1016776" cy="397763"/>
              </a:xfrm>
              <a:prstGeom prst="bentConnector3">
                <a:avLst>
                  <a:gd name="adj1" fmla="val 100221"/>
                </a:avLst>
              </a:prstGeom>
              <a:noFill/>
              <a:ln w="9525">
                <a:solidFill>
                  <a:srgbClr val="000000"/>
                </a:solidFill>
                <a:miter lim="800000"/>
                <a:headEnd/>
                <a:tailEnd/>
              </a:ln>
              <a:extLst>
                <a:ext uri="{909E8E84-426E-40DD-AFC4-6F175D3DCCD1}">
                  <a14:hiddenFill xmlns:a14="http://schemas.microsoft.com/office/drawing/2010/main">
                    <a:noFill/>
                  </a14:hiddenFill>
                </a:ext>
              </a:extLst>
            </p:spPr>
          </p:cxnSp>
        </p:grpSp>
        <p:sp>
          <p:nvSpPr>
            <p:cNvPr id="16" name="Rectangle 15"/>
            <p:cNvSpPr>
              <a:spLocks noChangeArrowheads="1"/>
            </p:cNvSpPr>
            <p:nvPr/>
          </p:nvSpPr>
          <p:spPr bwMode="auto">
            <a:xfrm>
              <a:off x="1921769" y="2213643"/>
              <a:ext cx="2560584" cy="1101014"/>
            </a:xfrm>
            <a:prstGeom prst="rect">
              <a:avLst/>
            </a:prstGeom>
            <a:solidFill>
              <a:srgbClr val="FFCC99"/>
            </a:solidFill>
            <a:ln w="9525">
              <a:solidFill>
                <a:srgbClr val="000000"/>
              </a:solidFill>
              <a:miter lim="800000"/>
              <a:headEnd/>
              <a:tailEnd/>
            </a:ln>
            <a:effectLst>
              <a:outerShdw dist="107763" dir="2700000" algn="ctr" rotWithShape="0">
                <a:srgbClr val="808080">
                  <a:alpha val="50000"/>
                </a:srgbClr>
              </a:outerShdw>
            </a:effectLst>
          </p:spPr>
          <p:txBody>
            <a:bodyPr rot="0" vert="horz" wrap="square" lIns="91440" tIns="45720" rIns="91440" bIns="45720" anchor="t" anchorCtr="0" upright="1">
              <a:noAutofit/>
            </a:bodyPr>
            <a:lstStyle/>
            <a:p>
              <a:pPr marL="0" marR="0" algn="ctr">
                <a:spcBef>
                  <a:spcPts val="0"/>
                </a:spcBef>
                <a:spcAft>
                  <a:spcPts val="0"/>
                </a:spcAft>
              </a:pPr>
              <a:r>
                <a:rPr lang="en-GB" sz="900" b="1">
                  <a:effectLst/>
                  <a:latin typeface="Arial" panose="020B0604020202020204" pitchFamily="34" charset="0"/>
                  <a:ea typeface="MS Mincho" panose="02020609040205080304" pitchFamily="49" charset="-128"/>
                  <a:cs typeface="Times New Roman" panose="02020603050405020304" pitchFamily="18" charset="0"/>
                </a:rPr>
                <a:t>Project Management Unit (UNDP Barbados)</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p>
              <a:pPr marL="0" marR="0" algn="just">
                <a:spcBef>
                  <a:spcPts val="0"/>
                </a:spcBef>
                <a:spcAft>
                  <a:spcPts val="0"/>
                </a:spcAft>
              </a:pPr>
              <a:r>
                <a:rPr lang="en-GB" sz="900" b="1">
                  <a:effectLst/>
                  <a:latin typeface="Arial" panose="020B0604020202020204" pitchFamily="34" charset="0"/>
                  <a:ea typeface="MS Mincho" panose="02020609040205080304" pitchFamily="49" charset="-128"/>
                  <a:cs typeface="Times New Roman" panose="02020603050405020304" pitchFamily="18" charset="0"/>
                </a:rPr>
                <a:t> </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p>
              <a:pPr marL="0" marR="0" algn="ctr">
                <a:spcBef>
                  <a:spcPts val="0"/>
                </a:spcBef>
                <a:spcAft>
                  <a:spcPts val="0"/>
                </a:spcAft>
              </a:pPr>
              <a:r>
                <a:rPr lang="en-GB" sz="900">
                  <a:effectLst/>
                  <a:latin typeface="Arial" panose="020B0604020202020204" pitchFamily="34" charset="0"/>
                  <a:ea typeface="MS Mincho" panose="02020609040205080304" pitchFamily="49" charset="-128"/>
                  <a:cs typeface="Times New Roman" panose="02020603050405020304" pitchFamily="18" charset="0"/>
                </a:rPr>
                <a:t>Project Manager</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p>
              <a:pPr marL="0" marR="0" algn="just">
                <a:spcBef>
                  <a:spcPts val="0"/>
                </a:spcBef>
                <a:spcAft>
                  <a:spcPts val="0"/>
                </a:spcAft>
              </a:pPr>
              <a:r>
                <a:rPr lang="en-GB" sz="900">
                  <a:effectLst/>
                  <a:latin typeface="Arial" panose="020B0604020202020204" pitchFamily="34" charset="0"/>
                  <a:ea typeface="MS Mincho" panose="02020609040205080304" pitchFamily="49" charset="-128"/>
                  <a:cs typeface="Times New Roman" panose="02020603050405020304" pitchFamily="18" charset="0"/>
                </a:rPr>
                <a:t> </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p>
              <a:pPr marL="0" marR="0" algn="ctr">
                <a:spcBef>
                  <a:spcPts val="0"/>
                </a:spcBef>
                <a:spcAft>
                  <a:spcPts val="0"/>
                </a:spcAft>
              </a:pPr>
              <a:r>
                <a:rPr lang="en-GB" sz="900">
                  <a:effectLst/>
                  <a:latin typeface="Arial" panose="020B0604020202020204" pitchFamily="34" charset="0"/>
                  <a:ea typeface="MS Mincho" panose="02020609040205080304" pitchFamily="49" charset="-128"/>
                  <a:cs typeface="Times New Roman" panose="02020603050405020304" pitchFamily="18" charset="0"/>
                </a:rPr>
                <a:t>NAMA and NAP Technical Specialists</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p>
              <a:pPr marL="0" marR="0" algn="ctr">
                <a:spcBef>
                  <a:spcPts val="0"/>
                </a:spcBef>
                <a:spcAft>
                  <a:spcPts val="0"/>
                </a:spcAft>
              </a:pPr>
              <a:r>
                <a:rPr lang="en-GB" sz="900">
                  <a:effectLst/>
                  <a:latin typeface="Arial" panose="020B0604020202020204" pitchFamily="34" charset="0"/>
                  <a:ea typeface="MS Mincho" panose="02020609040205080304" pitchFamily="49" charset="-128"/>
                  <a:cs typeface="Times New Roman" panose="02020603050405020304" pitchFamily="18" charset="0"/>
                </a:rPr>
                <a:t>Communications Specialist</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p>
              <a:pPr marL="0" marR="0" algn="ctr">
                <a:spcBef>
                  <a:spcPts val="0"/>
                </a:spcBef>
                <a:spcAft>
                  <a:spcPts val="0"/>
                </a:spcAft>
              </a:pPr>
              <a:r>
                <a:rPr lang="en-GB" sz="900">
                  <a:effectLst/>
                  <a:latin typeface="Arial" panose="020B0604020202020204" pitchFamily="34" charset="0"/>
                  <a:ea typeface="MS Mincho" panose="02020609040205080304" pitchFamily="49" charset="-128"/>
                  <a:cs typeface="Times New Roman" panose="02020603050405020304" pitchFamily="18" charset="0"/>
                </a:rPr>
                <a:t>Project Associate</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p>
              <a:pPr marL="0" marR="0" algn="just">
                <a:spcBef>
                  <a:spcPts val="0"/>
                </a:spcBef>
                <a:spcAft>
                  <a:spcPts val="0"/>
                </a:spcAft>
              </a:pPr>
              <a:r>
                <a:rPr lang="en-GB" sz="900" b="1">
                  <a:effectLst/>
                  <a:latin typeface="Arial" panose="020B0604020202020204" pitchFamily="34" charset="0"/>
                  <a:ea typeface="MS Mincho" panose="02020609040205080304" pitchFamily="49" charset="-128"/>
                  <a:cs typeface="Times New Roman" panose="02020603050405020304" pitchFamily="18" charset="0"/>
                </a:rPr>
                <a:t> </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p>
              <a:pPr marL="0" marR="0" algn="ctr">
                <a:spcBef>
                  <a:spcPts val="0"/>
                </a:spcBef>
                <a:spcAft>
                  <a:spcPts val="0"/>
                </a:spcAft>
              </a:pPr>
              <a:r>
                <a:rPr lang="en-GB" sz="1000">
                  <a:effectLst/>
                  <a:latin typeface="Arial" panose="020B0604020202020204" pitchFamily="34" charset="0"/>
                  <a:ea typeface="MS Mincho" panose="02020609040205080304" pitchFamily="49" charset="-128"/>
                  <a:cs typeface="Times New Roman" panose="02020603050405020304" pitchFamily="18" charset="0"/>
                </a:rPr>
                <a:t> </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p:txBody>
        </p:sp>
        <p:grpSp>
          <p:nvGrpSpPr>
            <p:cNvPr id="17" name="Group 16"/>
            <p:cNvGrpSpPr/>
            <p:nvPr/>
          </p:nvGrpSpPr>
          <p:grpSpPr>
            <a:xfrm>
              <a:off x="826718" y="3314700"/>
              <a:ext cx="4705350" cy="1828599"/>
              <a:chOff x="914400" y="2943225"/>
              <a:chExt cx="4705350" cy="1828599"/>
            </a:xfrm>
          </p:grpSpPr>
          <p:sp>
            <p:nvSpPr>
              <p:cNvPr id="21" name="Rectangle 20"/>
              <p:cNvSpPr>
                <a:spLocks noChangeArrowheads="1"/>
              </p:cNvSpPr>
              <p:nvPr/>
            </p:nvSpPr>
            <p:spPr bwMode="auto">
              <a:xfrm>
                <a:off x="914400" y="4171949"/>
                <a:ext cx="4705350" cy="599875"/>
              </a:xfrm>
              <a:prstGeom prst="rect">
                <a:avLst/>
              </a:prstGeom>
              <a:solidFill>
                <a:srgbClr val="FFFF99"/>
              </a:solidFill>
              <a:ln w="9525">
                <a:solidFill>
                  <a:srgbClr val="000000"/>
                </a:solidFill>
                <a:miter lim="800000"/>
                <a:headEnd/>
                <a:tailEnd/>
              </a:ln>
              <a:effectLst>
                <a:outerShdw dist="107763" dir="2700000" algn="ctr" rotWithShape="0">
                  <a:srgbClr val="808080">
                    <a:alpha val="50000"/>
                  </a:srgbClr>
                </a:outerShdw>
              </a:effectLst>
            </p:spPr>
            <p:txBody>
              <a:bodyPr rot="0" vert="horz" wrap="square" lIns="91440" tIns="45720" rIns="91440" bIns="45720" anchor="t" anchorCtr="0" upright="1">
                <a:noAutofit/>
              </a:bodyPr>
              <a:lstStyle/>
              <a:p>
                <a:pPr marL="0" marR="0" algn="ctr">
                  <a:spcBef>
                    <a:spcPts val="0"/>
                  </a:spcBef>
                  <a:spcAft>
                    <a:spcPts val="0"/>
                  </a:spcAft>
                </a:pPr>
                <a:r>
                  <a:rPr lang="en-GB" sz="900" b="1">
                    <a:effectLst/>
                    <a:latin typeface="Arial" panose="020B0604020202020204" pitchFamily="34" charset="0"/>
                    <a:ea typeface="MS Mincho" panose="02020609040205080304" pitchFamily="49" charset="-128"/>
                    <a:cs typeface="Times New Roman" panose="02020603050405020304" pitchFamily="18" charset="0"/>
                  </a:rPr>
                  <a:t>National Focal Points</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p>
                <a:pPr marL="0" marR="0" algn="ctr">
                  <a:spcBef>
                    <a:spcPts val="0"/>
                  </a:spcBef>
                  <a:spcAft>
                    <a:spcPts val="0"/>
                  </a:spcAft>
                </a:pPr>
                <a:r>
                  <a:rPr lang="en-GB" sz="900">
                    <a:effectLst/>
                    <a:latin typeface="Arial" panose="020B0604020202020204" pitchFamily="34" charset="0"/>
                    <a:ea typeface="MS Mincho" panose="02020609040205080304" pitchFamily="49" charset="-128"/>
                    <a:cs typeface="Times New Roman" panose="02020603050405020304" pitchFamily="18" charset="0"/>
                  </a:rPr>
                  <a:t>Belize, Dominica, Grenada, Guyana, Jamaica, Saint Lucia, St Vincent and the Grenadines, Suriname</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p:txBody>
          </p:sp>
          <p:sp>
            <p:nvSpPr>
              <p:cNvPr id="22" name="Rectangle 21"/>
              <p:cNvSpPr>
                <a:spLocks noChangeArrowheads="1"/>
              </p:cNvSpPr>
              <p:nvPr/>
            </p:nvSpPr>
            <p:spPr bwMode="auto">
              <a:xfrm>
                <a:off x="2009775" y="3324259"/>
                <a:ext cx="2514599" cy="476215"/>
              </a:xfrm>
              <a:prstGeom prst="rect">
                <a:avLst/>
              </a:prstGeom>
              <a:solidFill>
                <a:srgbClr val="FFFF99"/>
              </a:solidFill>
              <a:ln w="9525">
                <a:solidFill>
                  <a:srgbClr val="000000"/>
                </a:solidFill>
                <a:miter lim="800000"/>
                <a:headEnd/>
                <a:tailEnd/>
              </a:ln>
              <a:effectLst>
                <a:outerShdw dist="107763" dir="2700000" algn="ctr" rotWithShape="0">
                  <a:srgbClr val="808080">
                    <a:alpha val="50000"/>
                  </a:srgbClr>
                </a:outerShdw>
              </a:effectLst>
            </p:spPr>
            <p:txBody>
              <a:bodyPr rot="0" vert="horz" wrap="square" lIns="91440" tIns="45720" rIns="91440" bIns="45720" anchor="t" anchorCtr="0" upright="1">
                <a:noAutofit/>
              </a:bodyPr>
              <a:lstStyle/>
              <a:p>
                <a:pPr marL="0" marR="0" algn="ctr">
                  <a:spcBef>
                    <a:spcPts val="0"/>
                  </a:spcBef>
                  <a:spcAft>
                    <a:spcPts val="0"/>
                  </a:spcAft>
                </a:pPr>
                <a:r>
                  <a:rPr lang="en-GB" sz="900" b="1">
                    <a:effectLst/>
                    <a:latin typeface="Arial" panose="020B0604020202020204" pitchFamily="34" charset="0"/>
                    <a:ea typeface="MS Mincho" panose="02020609040205080304" pitchFamily="49" charset="-128"/>
                    <a:cs typeface="Times New Roman" panose="02020603050405020304" pitchFamily="18" charset="0"/>
                  </a:rPr>
                  <a:t>UNDP Country Offices </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a:p>
                <a:pPr marL="0" marR="0" algn="ctr">
                  <a:spcBef>
                    <a:spcPts val="0"/>
                  </a:spcBef>
                  <a:spcAft>
                    <a:spcPts val="0"/>
                  </a:spcAft>
                </a:pPr>
                <a:r>
                  <a:rPr lang="en-GB" sz="900">
                    <a:effectLst/>
                    <a:latin typeface="Arial" panose="020B0604020202020204" pitchFamily="34" charset="0"/>
                    <a:ea typeface="MS Mincho" panose="02020609040205080304" pitchFamily="49" charset="-128"/>
                    <a:cs typeface="Times New Roman" panose="02020603050405020304" pitchFamily="18" charset="0"/>
                  </a:rPr>
                  <a:t>Belize, Barbados and the OECS, Guyana, Jamaica, Suriname</a:t>
                </a:r>
                <a:endParaRPr lang="en-US" sz="1100">
                  <a:effectLst/>
                  <a:latin typeface="Arial" panose="020B0604020202020204" pitchFamily="34" charset="0"/>
                  <a:ea typeface="MS Mincho" panose="02020609040205080304" pitchFamily="49" charset="-128"/>
                  <a:cs typeface="Times New Roman" panose="02020603050405020304" pitchFamily="18" charset="0"/>
                </a:endParaRPr>
              </a:p>
            </p:txBody>
          </p:sp>
          <p:cxnSp>
            <p:nvCxnSpPr>
              <p:cNvPr id="23" name="Straight Connector 22"/>
              <p:cNvCxnSpPr/>
              <p:nvPr/>
            </p:nvCxnSpPr>
            <p:spPr>
              <a:xfrm>
                <a:off x="3238500" y="2943225"/>
                <a:ext cx="9525" cy="371475"/>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3248025" y="3800474"/>
                <a:ext cx="9525" cy="371475"/>
              </a:xfrm>
              <a:prstGeom prst="line">
                <a:avLst/>
              </a:prstGeom>
            </p:spPr>
            <p:style>
              <a:lnRef idx="1">
                <a:schemeClr val="accent1"/>
              </a:lnRef>
              <a:fillRef idx="0">
                <a:schemeClr val="accent1"/>
              </a:fillRef>
              <a:effectRef idx="0">
                <a:schemeClr val="accent1"/>
              </a:effectRef>
              <a:fontRef idx="minor">
                <a:schemeClr val="tx1"/>
              </a:fontRef>
            </p:style>
          </p:cxnSp>
        </p:grpSp>
        <p:sp>
          <p:nvSpPr>
            <p:cNvPr id="18" name="Rectangle 17"/>
            <p:cNvSpPr>
              <a:spLocks noChangeArrowheads="1"/>
            </p:cNvSpPr>
            <p:nvPr/>
          </p:nvSpPr>
          <p:spPr bwMode="auto">
            <a:xfrm>
              <a:off x="4903528" y="2017760"/>
              <a:ext cx="1675728" cy="1487438"/>
            </a:xfrm>
            <a:prstGeom prst="rect">
              <a:avLst/>
            </a:prstGeom>
            <a:solidFill>
              <a:srgbClr val="FFCC99"/>
            </a:solidFill>
            <a:ln w="9525">
              <a:solidFill>
                <a:srgbClr val="000000"/>
              </a:solidFill>
              <a:miter lim="800000"/>
              <a:headEnd/>
              <a:tailEnd/>
            </a:ln>
            <a:effectLst>
              <a:outerShdw dist="107763" dir="2700000" algn="ctr" rotWithShape="0">
                <a:srgbClr val="808080">
                  <a:alpha val="50000"/>
                </a:srgbClr>
              </a:outerShdw>
            </a:effectLst>
          </p:spPr>
          <p:txBody>
            <a:bodyPr rot="0" vert="horz" wrap="square" lIns="91440" tIns="45720" rIns="91440" bIns="45720" anchor="t" anchorCtr="0" upright="1">
              <a:noAutofit/>
            </a:bodyPr>
            <a:lstStyle/>
            <a:p>
              <a:pPr marL="0" marR="0" algn="ctr">
                <a:spcBef>
                  <a:spcPts val="0"/>
                </a:spcBef>
                <a:spcAft>
                  <a:spcPts val="0"/>
                </a:spcAft>
              </a:pPr>
              <a:r>
                <a:rPr lang="en-US" sz="900" b="1">
                  <a:effectLst/>
                  <a:latin typeface="Arial" panose="020B0604020202020204" pitchFamily="34" charset="0"/>
                  <a:ea typeface="MS Mincho" panose="02020609040205080304" pitchFamily="49" charset="-128"/>
                  <a:cs typeface="Times New Roman" panose="02020603050405020304" pitchFamily="18" charset="0"/>
                </a:rPr>
                <a:t>Technical Advisory Group</a:t>
              </a:r>
              <a:endParaRPr lang="en-US" sz="1200">
                <a:effectLst/>
                <a:latin typeface="Times New Roman" panose="02020603050405020304" pitchFamily="18" charset="0"/>
                <a:ea typeface="MS Mincho" panose="02020609040205080304" pitchFamily="49" charset="-128"/>
              </a:endParaRPr>
            </a:p>
            <a:p>
              <a:pPr marL="0" marR="0" algn="ctr">
                <a:spcBef>
                  <a:spcPts val="0"/>
                </a:spcBef>
                <a:spcAft>
                  <a:spcPts val="0"/>
                </a:spcAft>
              </a:pPr>
              <a:r>
                <a:rPr lang="en-US" sz="900">
                  <a:effectLst/>
                  <a:latin typeface="Arial" panose="020B0604020202020204" pitchFamily="34" charset="0"/>
                  <a:ea typeface="MS Mincho" panose="02020609040205080304" pitchFamily="49" charset="-128"/>
                  <a:cs typeface="Times New Roman" panose="02020603050405020304" pitchFamily="18" charset="0"/>
                </a:rPr>
                <a:t> </a:t>
              </a:r>
              <a:endParaRPr lang="en-US" sz="1200">
                <a:effectLst/>
                <a:latin typeface="Times New Roman" panose="02020603050405020304" pitchFamily="18" charset="0"/>
                <a:ea typeface="MS Mincho" panose="02020609040205080304" pitchFamily="49" charset="-128"/>
              </a:endParaRPr>
            </a:p>
            <a:p>
              <a:pPr marL="0" marR="0" algn="ctr">
                <a:spcBef>
                  <a:spcPts val="0"/>
                </a:spcBef>
                <a:spcAft>
                  <a:spcPts val="0"/>
                </a:spcAft>
              </a:pPr>
              <a:r>
                <a:rPr lang="en-US" sz="900">
                  <a:effectLst/>
                  <a:latin typeface="Arial" panose="020B0604020202020204" pitchFamily="34" charset="0"/>
                  <a:ea typeface="MS Mincho" panose="02020609040205080304" pitchFamily="49" charset="-128"/>
                  <a:cs typeface="Times New Roman" panose="02020603050405020304" pitchFamily="18" charset="0"/>
                </a:rPr>
                <a:t>CCCCC</a:t>
              </a:r>
              <a:endParaRPr lang="en-US" sz="1200">
                <a:effectLst/>
                <a:latin typeface="Times New Roman" panose="02020603050405020304" pitchFamily="18" charset="0"/>
                <a:ea typeface="MS Mincho" panose="02020609040205080304" pitchFamily="49" charset="-128"/>
              </a:endParaRPr>
            </a:p>
            <a:p>
              <a:pPr marL="0" marR="0" algn="ctr">
                <a:spcBef>
                  <a:spcPts val="0"/>
                </a:spcBef>
                <a:spcAft>
                  <a:spcPts val="0"/>
                </a:spcAft>
              </a:pPr>
              <a:r>
                <a:rPr lang="en-US" sz="900">
                  <a:effectLst/>
                  <a:latin typeface="Arial" panose="020B0604020202020204" pitchFamily="34" charset="0"/>
                  <a:ea typeface="MS Mincho" panose="02020609040205080304" pitchFamily="49" charset="-128"/>
                  <a:cs typeface="Times New Roman" panose="02020603050405020304" pitchFamily="18" charset="0"/>
                </a:rPr>
                <a:t>CIMH</a:t>
              </a:r>
              <a:endParaRPr lang="en-US" sz="1200">
                <a:effectLst/>
                <a:latin typeface="Times New Roman" panose="02020603050405020304" pitchFamily="18" charset="0"/>
                <a:ea typeface="MS Mincho" panose="02020609040205080304" pitchFamily="49" charset="-128"/>
              </a:endParaRPr>
            </a:p>
            <a:p>
              <a:pPr marL="0" marR="0" algn="ctr">
                <a:spcBef>
                  <a:spcPts val="0"/>
                </a:spcBef>
                <a:spcAft>
                  <a:spcPts val="0"/>
                </a:spcAft>
              </a:pPr>
              <a:r>
                <a:rPr lang="en-US" sz="900">
                  <a:effectLst/>
                  <a:latin typeface="Arial" panose="020B0604020202020204" pitchFamily="34" charset="0"/>
                  <a:ea typeface="MS Mincho" panose="02020609040205080304" pitchFamily="49" charset="-128"/>
                  <a:cs typeface="Times New Roman" panose="02020603050405020304" pitchFamily="18" charset="0"/>
                </a:rPr>
                <a:t>CARPHA</a:t>
              </a:r>
              <a:endParaRPr lang="en-US" sz="1200">
                <a:effectLst/>
                <a:latin typeface="Times New Roman" panose="02020603050405020304" pitchFamily="18" charset="0"/>
                <a:ea typeface="MS Mincho" panose="02020609040205080304" pitchFamily="49" charset="-128"/>
              </a:endParaRPr>
            </a:p>
            <a:p>
              <a:pPr marL="0" marR="0" algn="ctr">
                <a:spcBef>
                  <a:spcPts val="0"/>
                </a:spcBef>
                <a:spcAft>
                  <a:spcPts val="0"/>
                </a:spcAft>
              </a:pPr>
              <a:r>
                <a:rPr lang="es-419" sz="900">
                  <a:effectLst/>
                  <a:latin typeface="Arial" panose="020B0604020202020204" pitchFamily="34" charset="0"/>
                  <a:ea typeface="MS Mincho" panose="02020609040205080304" pitchFamily="49" charset="-128"/>
                  <a:cs typeface="Times New Roman" panose="02020603050405020304" pitchFamily="18" charset="0"/>
                </a:rPr>
                <a:t>CANARI</a:t>
              </a:r>
              <a:endParaRPr lang="en-US" sz="1200">
                <a:effectLst/>
                <a:latin typeface="Times New Roman" panose="02020603050405020304" pitchFamily="18" charset="0"/>
                <a:ea typeface="MS Mincho" panose="02020609040205080304" pitchFamily="49" charset="-128"/>
              </a:endParaRPr>
            </a:p>
            <a:p>
              <a:pPr marL="0" marR="0" algn="ctr">
                <a:spcBef>
                  <a:spcPts val="0"/>
                </a:spcBef>
                <a:spcAft>
                  <a:spcPts val="0"/>
                </a:spcAft>
              </a:pPr>
              <a:r>
                <a:rPr lang="es-419" sz="900">
                  <a:effectLst/>
                  <a:latin typeface="Arial" panose="020B0604020202020204" pitchFamily="34" charset="0"/>
                  <a:ea typeface="MS Mincho" panose="02020609040205080304" pitchFamily="49" charset="-128"/>
                  <a:cs typeface="Times New Roman" panose="02020603050405020304" pitchFamily="18" charset="0"/>
                </a:rPr>
                <a:t>CARDI</a:t>
              </a:r>
              <a:endParaRPr lang="en-US" sz="1200">
                <a:effectLst/>
                <a:latin typeface="Times New Roman" panose="02020603050405020304" pitchFamily="18" charset="0"/>
                <a:ea typeface="MS Mincho" panose="02020609040205080304" pitchFamily="49" charset="-128"/>
              </a:endParaRPr>
            </a:p>
            <a:p>
              <a:pPr marL="0" marR="0" algn="ctr">
                <a:spcBef>
                  <a:spcPts val="0"/>
                </a:spcBef>
                <a:spcAft>
                  <a:spcPts val="0"/>
                </a:spcAft>
              </a:pPr>
              <a:r>
                <a:rPr lang="es-419" sz="900">
                  <a:effectLst/>
                  <a:latin typeface="Arial" panose="020B0604020202020204" pitchFamily="34" charset="0"/>
                  <a:ea typeface="MS Mincho" panose="02020609040205080304" pitchFamily="49" charset="-128"/>
                  <a:cs typeface="Times New Roman" panose="02020603050405020304" pitchFamily="18" charset="0"/>
                </a:rPr>
                <a:t>UWI</a:t>
              </a:r>
              <a:endParaRPr lang="en-US" sz="1200">
                <a:effectLst/>
                <a:latin typeface="Times New Roman" panose="02020603050405020304" pitchFamily="18" charset="0"/>
                <a:ea typeface="MS Mincho" panose="02020609040205080304" pitchFamily="49" charset="-128"/>
              </a:endParaRPr>
            </a:p>
            <a:p>
              <a:pPr marL="0" marR="0" algn="ctr">
                <a:spcBef>
                  <a:spcPts val="0"/>
                </a:spcBef>
                <a:spcAft>
                  <a:spcPts val="0"/>
                </a:spcAft>
              </a:pPr>
              <a:r>
                <a:rPr lang="es-419" sz="900">
                  <a:effectLst/>
                  <a:latin typeface="Arial" panose="020B0604020202020204" pitchFamily="34" charset="0"/>
                  <a:ea typeface="MS Mincho" panose="02020609040205080304" pitchFamily="49" charset="-128"/>
                  <a:cs typeface="Times New Roman" panose="02020603050405020304" pitchFamily="18" charset="0"/>
                </a:rPr>
                <a:t>CDEMA</a:t>
              </a:r>
              <a:endParaRPr lang="en-US" sz="1200">
                <a:effectLst/>
                <a:latin typeface="Times New Roman" panose="02020603050405020304" pitchFamily="18" charset="0"/>
                <a:ea typeface="MS Mincho" panose="02020609040205080304" pitchFamily="49" charset="-128"/>
              </a:endParaRPr>
            </a:p>
            <a:p>
              <a:pPr marL="0" marR="0" algn="ctr">
                <a:spcBef>
                  <a:spcPts val="0"/>
                </a:spcBef>
                <a:spcAft>
                  <a:spcPts val="0"/>
                </a:spcAft>
              </a:pPr>
              <a:r>
                <a:rPr lang="es-419" sz="900">
                  <a:effectLst/>
                  <a:latin typeface="Arial" panose="020B0604020202020204" pitchFamily="34" charset="0"/>
                  <a:ea typeface="MS Mincho" panose="02020609040205080304" pitchFamily="49" charset="-128"/>
                  <a:cs typeface="Times New Roman" panose="02020603050405020304" pitchFamily="18" charset="0"/>
                </a:rPr>
                <a:t>UNFCCC RCC</a:t>
              </a:r>
              <a:endParaRPr lang="en-US" sz="1200">
                <a:effectLst/>
                <a:latin typeface="Times New Roman" panose="02020603050405020304" pitchFamily="18" charset="0"/>
                <a:ea typeface="MS Mincho" panose="02020609040205080304" pitchFamily="49" charset="-128"/>
              </a:endParaRPr>
            </a:p>
            <a:p>
              <a:pPr marL="0" marR="0" algn="ctr">
                <a:spcBef>
                  <a:spcPts val="0"/>
                </a:spcBef>
                <a:spcAft>
                  <a:spcPts val="0"/>
                </a:spcAft>
              </a:pPr>
              <a:r>
                <a:rPr lang="es-419" sz="900">
                  <a:effectLst/>
                  <a:latin typeface="Arial" panose="020B0604020202020204" pitchFamily="34" charset="0"/>
                  <a:ea typeface="MS Mincho" panose="02020609040205080304" pitchFamily="49" charset="-128"/>
                  <a:cs typeface="Times New Roman" panose="02020603050405020304" pitchFamily="18" charset="0"/>
                </a:rPr>
                <a:t> </a:t>
              </a:r>
              <a:endParaRPr lang="en-US" sz="1200">
                <a:effectLst/>
                <a:latin typeface="Times New Roman" panose="02020603050405020304" pitchFamily="18" charset="0"/>
                <a:ea typeface="MS Mincho" panose="02020609040205080304" pitchFamily="49" charset="-128"/>
              </a:endParaRPr>
            </a:p>
            <a:p>
              <a:pPr marL="0" marR="0" algn="ctr">
                <a:spcBef>
                  <a:spcPts val="0"/>
                </a:spcBef>
                <a:spcAft>
                  <a:spcPts val="0"/>
                </a:spcAft>
              </a:pPr>
              <a:r>
                <a:rPr lang="es-419" sz="900">
                  <a:effectLst/>
                  <a:latin typeface="Times New Roman" panose="02020603050405020304" pitchFamily="18" charset="0"/>
                  <a:ea typeface="MS Mincho" panose="02020609040205080304" pitchFamily="49" charset="-128"/>
                </a:rPr>
                <a:t> </a:t>
              </a:r>
              <a:endParaRPr lang="en-US" sz="1200">
                <a:effectLst/>
                <a:latin typeface="Times New Roman" panose="02020603050405020304" pitchFamily="18" charset="0"/>
                <a:ea typeface="MS Mincho" panose="02020609040205080304" pitchFamily="49" charset="-128"/>
              </a:endParaRPr>
            </a:p>
          </p:txBody>
        </p:sp>
        <p:cxnSp>
          <p:nvCxnSpPr>
            <p:cNvPr id="19" name="Straight Connector 18"/>
            <p:cNvCxnSpPr>
              <a:stCxn id="18" idx="1"/>
              <a:endCxn id="16" idx="3"/>
            </p:cNvCxnSpPr>
            <p:nvPr/>
          </p:nvCxnSpPr>
          <p:spPr>
            <a:xfrm flipH="1">
              <a:off x="4482353" y="2761479"/>
              <a:ext cx="421175" cy="2671"/>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5145566" y="1685365"/>
              <a:ext cx="0" cy="332395"/>
            </a:xfrm>
            <a:prstGeom prst="line">
              <a:avLst/>
            </a:prstGeom>
            <a:ln>
              <a:solidFill>
                <a:schemeClr val="accent1">
                  <a:shade val="95000"/>
                  <a:satMod val="105000"/>
                </a:schemeClr>
              </a:solidFill>
              <a:prstDash val="dash"/>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7484385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Adaptive Management</a:t>
            </a:r>
            <a:endParaRPr lang="en-US" dirty="0"/>
          </a:p>
        </p:txBody>
      </p:sp>
      <p:graphicFrame>
        <p:nvGraphicFramePr>
          <p:cNvPr id="7" name="Diagram 6"/>
          <p:cNvGraphicFramePr/>
          <p:nvPr>
            <p:extLst/>
          </p:nvPr>
        </p:nvGraphicFramePr>
        <p:xfrm>
          <a:off x="76200" y="762000"/>
          <a:ext cx="8991600" cy="6096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Diagram 7"/>
          <p:cNvGraphicFramePr/>
          <p:nvPr>
            <p:extLst/>
          </p:nvPr>
        </p:nvGraphicFramePr>
        <p:xfrm>
          <a:off x="2552700" y="2286000"/>
          <a:ext cx="4038600" cy="29718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3" name="Slide Number Placeholder 2"/>
          <p:cNvSpPr>
            <a:spLocks noGrp="1"/>
          </p:cNvSpPr>
          <p:nvPr>
            <p:ph type="sldNum" sz="quarter" idx="4"/>
          </p:nvPr>
        </p:nvSpPr>
        <p:spPr/>
        <p:txBody>
          <a:bodyPr/>
          <a:lstStyle/>
          <a:p>
            <a:fld id="{F45566EA-FD6A-4055-B61B-868FAF42D9D2}" type="slidenum">
              <a:rPr lang="en-US" smtClean="0"/>
              <a:pPr/>
              <a:t>3</a:t>
            </a:fld>
            <a:endParaRPr lang="en-US" dirty="0"/>
          </a:p>
        </p:txBody>
      </p:sp>
    </p:spTree>
    <p:extLst>
      <p:ext uri="{BB962C8B-B14F-4D97-AF65-F5344CB8AC3E}">
        <p14:creationId xmlns:p14="http://schemas.microsoft.com/office/powerpoint/2010/main" val="3285269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Adaptive </a:t>
            </a:r>
            <a:r>
              <a:rPr lang="en-US" dirty="0" smtClean="0"/>
              <a:t>Management</a:t>
            </a:r>
            <a:br>
              <a:rPr lang="en-US" dirty="0" smtClean="0"/>
            </a:br>
            <a:r>
              <a:rPr lang="en-US" dirty="0" smtClean="0"/>
              <a:t>Tools and </a:t>
            </a:r>
            <a:r>
              <a:rPr lang="en-US" dirty="0" err="1" smtClean="0"/>
              <a:t>approahces</a:t>
            </a:r>
            <a:r>
              <a:rPr lang="en-US" dirty="0" smtClean="0"/>
              <a:t/>
            </a:r>
            <a:br>
              <a:rPr lang="en-US" dirty="0" smtClean="0"/>
            </a:br>
            <a:endParaRPr lang="en-US" sz="2800" dirty="0"/>
          </a:p>
        </p:txBody>
      </p:sp>
      <p:graphicFrame>
        <p:nvGraphicFramePr>
          <p:cNvPr id="5" name="Diagram 4"/>
          <p:cNvGraphicFramePr/>
          <p:nvPr>
            <p:extLst>
              <p:ext uri="{D42A27DB-BD31-4B8C-83A1-F6EECF244321}">
                <p14:modId xmlns:p14="http://schemas.microsoft.com/office/powerpoint/2010/main" val="1729629535"/>
              </p:ext>
            </p:extLst>
          </p:nvPr>
        </p:nvGraphicFramePr>
        <p:xfrm>
          <a:off x="104633" y="1198137"/>
          <a:ext cx="8686800" cy="52947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4"/>
          </p:nvPr>
        </p:nvSpPr>
        <p:spPr/>
        <p:txBody>
          <a:bodyPr/>
          <a:lstStyle/>
          <a:p>
            <a:fld id="{F45566EA-FD6A-4055-B61B-868FAF42D9D2}" type="slidenum">
              <a:rPr lang="en-US" smtClean="0"/>
              <a:pPr/>
              <a:t>4</a:t>
            </a:fld>
            <a:endParaRPr lang="en-US" dirty="0"/>
          </a:p>
        </p:txBody>
      </p:sp>
    </p:spTree>
    <p:extLst>
      <p:ext uri="{BB962C8B-B14F-4D97-AF65-F5344CB8AC3E}">
        <p14:creationId xmlns:p14="http://schemas.microsoft.com/office/powerpoint/2010/main" val="433307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Placeholder 1"/>
          <p:cNvSpPr>
            <a:spLocks noGrp="1"/>
          </p:cNvSpPr>
          <p:nvPr>
            <p:ph type="body" sz="quarter" idx="17"/>
          </p:nvPr>
        </p:nvSpPr>
        <p:spPr bwMode="auto">
          <a:xfrm>
            <a:off x="1066800" y="914400"/>
            <a:ext cx="6553200" cy="5207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1440" tIns="45720" rIns="91440" bIns="45720" numCol="1" anchor="t" anchorCtr="0" compatLnSpc="1">
            <a:prstTxWarp prst="textNoShape">
              <a:avLst/>
            </a:prstTxWarp>
          </a:bodyPr>
          <a:lstStyle/>
          <a:p>
            <a:r>
              <a:rPr lang="en-US" dirty="0" smtClean="0">
                <a:latin typeface="Myriad Pro" charset="0"/>
                <a:ea typeface="ＭＳ Ｐゴシック" charset="0"/>
                <a:cs typeface="ＭＳ Ｐゴシック" charset="0"/>
              </a:rPr>
              <a:t>Planning and Monitoring</a:t>
            </a:r>
            <a:endParaRPr lang="en-US" dirty="0">
              <a:latin typeface="Myriad Pro" charset="0"/>
              <a:ea typeface="ＭＳ Ｐゴシック" charset="0"/>
              <a:cs typeface="ＭＳ Ｐゴシック" charset="0"/>
            </a:endParaRPr>
          </a:p>
        </p:txBody>
      </p:sp>
      <p:pic>
        <p:nvPicPr>
          <p:cNvPr id="8" name="Picture 7" descr="circles.png"/>
          <p:cNvPicPr>
            <a:picLocks noChangeAspect="1"/>
          </p:cNvPicPr>
          <p:nvPr/>
        </p:nvPicPr>
        <p:blipFill>
          <a:blip r:embed="rId2"/>
          <a:stretch>
            <a:fillRect/>
          </a:stretch>
        </p:blipFill>
        <p:spPr>
          <a:xfrm>
            <a:off x="591312" y="1038673"/>
            <a:ext cx="475488" cy="272154"/>
          </a:xfrm>
          <a:prstGeom prst="rect">
            <a:avLst/>
          </a:prstGeom>
        </p:spPr>
      </p:pic>
      <p:graphicFrame>
        <p:nvGraphicFramePr>
          <p:cNvPr id="9" name="Group 19"/>
          <p:cNvGraphicFramePr>
            <a:graphicFrameLocks noGrp="1"/>
          </p:cNvGraphicFramePr>
          <p:nvPr>
            <p:extLst>
              <p:ext uri="{D42A27DB-BD31-4B8C-83A1-F6EECF244321}">
                <p14:modId xmlns:p14="http://schemas.microsoft.com/office/powerpoint/2010/main" val="1122859071"/>
              </p:ext>
            </p:extLst>
          </p:nvPr>
        </p:nvGraphicFramePr>
        <p:xfrm>
          <a:off x="220638" y="2895600"/>
          <a:ext cx="8488317" cy="3749054"/>
        </p:xfrm>
        <a:graphic>
          <a:graphicData uri="http://schemas.openxmlformats.org/drawingml/2006/table">
            <a:tbl>
              <a:tblPr/>
              <a:tblGrid>
                <a:gridCol w="1251068"/>
                <a:gridCol w="1475118"/>
                <a:gridCol w="1234527"/>
                <a:gridCol w="1500680"/>
                <a:gridCol w="1395422"/>
                <a:gridCol w="1631502"/>
              </a:tblGrid>
              <a:tr h="35813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3333CC"/>
                          </a:solidFill>
                          <a:effectLst/>
                          <a:latin typeface="Arial" pitchFamily="34" charset="0"/>
                        </a:rPr>
                        <a:t>Which result do I want to achieve?</a:t>
                      </a:r>
                    </a:p>
                  </a:txBody>
                  <a:tcPr marT="45727" marB="45727"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3333CC"/>
                          </a:solidFill>
                          <a:effectLst/>
                          <a:latin typeface="Arial" pitchFamily="34" charset="0"/>
                        </a:rPr>
                        <a:t>In which units do I measure this result?</a:t>
                      </a:r>
                    </a:p>
                  </a:txBody>
                  <a:tcPr marT="45727" marB="45727"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3333CC"/>
                          </a:solidFill>
                          <a:effectLst/>
                          <a:latin typeface="Arial" pitchFamily="34" charset="0"/>
                        </a:rPr>
                        <a:t>How much of these results units are available before the project is starting?</a:t>
                      </a:r>
                    </a:p>
                  </a:txBody>
                  <a:tcPr marT="45727" marB="45727"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3333CC"/>
                          </a:solidFill>
                          <a:effectLst/>
                          <a:latin typeface="Arial" pitchFamily="34" charset="0"/>
                        </a:rPr>
                        <a:t>How many results units do I want to achieve, and by when?</a:t>
                      </a:r>
                    </a:p>
                  </a:txBody>
                  <a:tcPr marT="45727" marB="45727"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3333CC"/>
                          </a:solidFill>
                          <a:effectLst/>
                          <a:latin typeface="Arial" pitchFamily="34" charset="0"/>
                        </a:rPr>
                        <a:t>How and where can I find data and info to verify that this result has been achieved?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rgbClr val="3333CC"/>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3333CC"/>
                          </a:solidFill>
                          <a:effectLst/>
                          <a:latin typeface="Arial" pitchFamily="34" charset="0"/>
                        </a:rPr>
                        <a:t> </a:t>
                      </a:r>
                    </a:p>
                  </a:txBody>
                  <a:tcPr marT="45727" marB="45727"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chemeClr val="bg1">
                        <a:alpha val="50000"/>
                      </a:scheme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3333CC"/>
                          </a:solidFill>
                          <a:effectLst/>
                          <a:latin typeface="Arial" pitchFamily="34" charset="0"/>
                        </a:rPr>
                        <a:t>Which risks could affect achievement of this result?</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smtClean="0">
                        <a:ln>
                          <a:noFill/>
                        </a:ln>
                        <a:solidFill>
                          <a:srgbClr val="3333CC"/>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3333CC"/>
                          </a:solidFill>
                          <a:effectLst/>
                          <a:latin typeface="Arial" pitchFamily="34" charset="0"/>
                        </a:rPr>
                        <a:t>Which  conditions are necessary so that I have good chances of achieving this result?</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3333CC"/>
                          </a:solidFill>
                          <a:effectLst/>
                          <a:latin typeface="Arial" pitchFamily="34" charset="0"/>
                        </a:rPr>
                        <a:t>(conditions out of project influence)</a:t>
                      </a:r>
                    </a:p>
                  </a:txBody>
                  <a:tcPr marT="45727" marB="45727"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chemeClr val="bg1">
                        <a:alpha val="50000"/>
                      </a:schemeClr>
                    </a:solidFill>
                  </a:tcPr>
                </a:tc>
              </a:tr>
            </a:tbl>
          </a:graphicData>
        </a:graphic>
      </p:graphicFrame>
      <p:graphicFrame>
        <p:nvGraphicFramePr>
          <p:cNvPr id="10" name="Group 3"/>
          <p:cNvGraphicFramePr>
            <a:graphicFrameLocks noGrp="1"/>
          </p:cNvGraphicFramePr>
          <p:nvPr>
            <p:extLst>
              <p:ext uri="{D42A27DB-BD31-4B8C-83A1-F6EECF244321}">
                <p14:modId xmlns:p14="http://schemas.microsoft.com/office/powerpoint/2010/main" val="2842367946"/>
              </p:ext>
            </p:extLst>
          </p:nvPr>
        </p:nvGraphicFramePr>
        <p:xfrm>
          <a:off x="214951" y="1981200"/>
          <a:ext cx="8494004" cy="914400"/>
        </p:xfrm>
        <a:graphic>
          <a:graphicData uri="http://schemas.openxmlformats.org/drawingml/2006/table">
            <a:tbl>
              <a:tblPr/>
              <a:tblGrid>
                <a:gridCol w="1251906"/>
                <a:gridCol w="1476106"/>
                <a:gridCol w="1235354"/>
                <a:gridCol w="1501686"/>
                <a:gridCol w="1396357"/>
                <a:gridCol w="1632595"/>
              </a:tblGrid>
              <a:tr h="70326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Calibri" panose="020F0502020204030204" pitchFamily="34" charset="0"/>
                          <a:ea typeface="Times New Roman" pitchFamily="18" charset="0"/>
                          <a:cs typeface="Angsana New" pitchFamily="18" charset="-34"/>
                        </a:rPr>
                        <a:t>Project Strategy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0000"/>
                          </a:solidFill>
                          <a:effectLst/>
                          <a:latin typeface="Calibri" panose="020F0502020204030204" pitchFamily="34" charset="0"/>
                          <a:ea typeface="Times New Roman" pitchFamily="18" charset="0"/>
                          <a:cs typeface="Angsana New" pitchFamily="18" charset="-34"/>
                        </a:rPr>
                        <a:t>Output</a:t>
                      </a: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rgbClr val="99CC00">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0000"/>
                          </a:solidFill>
                          <a:effectLst/>
                          <a:latin typeface="Calibri" panose="020F0502020204030204" pitchFamily="34" charset="0"/>
                          <a:ea typeface="Times New Roman" pitchFamily="18" charset="0"/>
                          <a:cs typeface="Angsana New" pitchFamily="18" charset="-34"/>
                        </a:rPr>
                        <a:t>Indicator</a:t>
                      </a: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rgbClr val="99CC00">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0000"/>
                          </a:solidFill>
                          <a:effectLst/>
                          <a:latin typeface="Calibri" panose="020F0502020204030204" pitchFamily="34" charset="0"/>
                          <a:ea typeface="Times New Roman" pitchFamily="18" charset="0"/>
                          <a:cs typeface="Angsana New" pitchFamily="18" charset="-34"/>
                        </a:rPr>
                        <a:t>Baseline value</a:t>
                      </a: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rgbClr val="99CC00">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rgbClr val="FF0000"/>
                          </a:solidFill>
                          <a:effectLst/>
                          <a:latin typeface="Calibri" panose="020F0502020204030204" pitchFamily="34" charset="0"/>
                          <a:ea typeface="Times New Roman" pitchFamily="18" charset="0"/>
                          <a:cs typeface="Angsana New" pitchFamily="18" charset="-34"/>
                        </a:rPr>
                        <a:t>Target </a:t>
                      </a:r>
                      <a:r>
                        <a:rPr kumimoji="0" lang="en-US" sz="1800" b="1" i="0" u="none" strike="noStrike" cap="none" normalizeH="0" baseline="0" smtClean="0">
                          <a:ln>
                            <a:noFill/>
                          </a:ln>
                          <a:solidFill>
                            <a:schemeClr val="tx1"/>
                          </a:solidFill>
                          <a:effectLst/>
                          <a:latin typeface="Calibri" panose="020F0502020204030204" pitchFamily="34" charset="0"/>
                          <a:ea typeface="Times New Roman" pitchFamily="18" charset="0"/>
                          <a:cs typeface="Angsana New" pitchFamily="18" charset="-34"/>
                        </a:rPr>
                        <a:t>and benchmarks</a:t>
                      </a: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rgbClr val="99CC00">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Calibri" panose="020F0502020204030204" pitchFamily="34" charset="0"/>
                          <a:ea typeface="Times New Roman" pitchFamily="18" charset="0"/>
                          <a:cs typeface="Angsana New" pitchFamily="18" charset="-34"/>
                        </a:rPr>
                        <a:t>Sources of </a:t>
                      </a:r>
                      <a:r>
                        <a:rPr kumimoji="0" lang="en-US" sz="1800" b="1" i="0" u="none" strike="noStrike" cap="none" normalizeH="0" baseline="0" smtClean="0">
                          <a:ln>
                            <a:noFill/>
                          </a:ln>
                          <a:solidFill>
                            <a:srgbClr val="FF0000"/>
                          </a:solidFill>
                          <a:effectLst/>
                          <a:latin typeface="Calibri" panose="020F0502020204030204" pitchFamily="34" charset="0"/>
                          <a:ea typeface="Times New Roman" pitchFamily="18" charset="0"/>
                          <a:cs typeface="Angsana New" pitchFamily="18" charset="-34"/>
                        </a:rPr>
                        <a:t>verification</a:t>
                      </a: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rgbClr val="99CC00">
                        <a:alpha val="50000"/>
                      </a:srgbClr>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FF0000"/>
                          </a:solidFill>
                          <a:effectLst/>
                          <a:latin typeface="Calibri" panose="020F0502020204030204" pitchFamily="34" charset="0"/>
                          <a:ea typeface="Times New Roman" pitchFamily="18" charset="0"/>
                          <a:cs typeface="Angsana New" pitchFamily="18" charset="-34"/>
                        </a:rPr>
                        <a:t>Risks and Assumptions</a:t>
                      </a:r>
                    </a:p>
                  </a:txBody>
                  <a:tcPr horzOverflow="overflow">
                    <a:lnL w="12700" cap="flat" cmpd="sng" algn="ctr">
                      <a:solidFill>
                        <a:srgbClr val="000000"/>
                      </a:solidFill>
                      <a:prstDash val="solid"/>
                      <a:miter lim="800000"/>
                      <a:headEnd type="none" w="med" len="med"/>
                      <a:tailEnd type="none" w="med" len="med"/>
                    </a:lnL>
                    <a:lnR w="12700" cap="flat" cmpd="sng" algn="ctr">
                      <a:solidFill>
                        <a:srgbClr val="000000"/>
                      </a:solidFill>
                      <a:prstDash val="solid"/>
                      <a:miter lim="800000"/>
                      <a:headEnd type="none" w="med" len="med"/>
                      <a:tailEnd type="none" w="med" len="med"/>
                    </a:lnR>
                    <a:lnT w="12700" cap="flat" cmpd="sng" algn="ctr">
                      <a:solidFill>
                        <a:srgbClr val="000000"/>
                      </a:solidFill>
                      <a:prstDash val="solid"/>
                      <a:miter lim="800000"/>
                      <a:headEnd type="none" w="med" len="med"/>
                      <a:tailEnd type="none" w="med" len="med"/>
                    </a:lnT>
                    <a:lnB w="12700" cap="flat" cmpd="sng" algn="ctr">
                      <a:solidFill>
                        <a:srgbClr val="000000"/>
                      </a:solidFill>
                      <a:prstDash val="solid"/>
                      <a:miter lim="800000"/>
                      <a:headEnd type="none" w="med" len="med"/>
                      <a:tailEnd type="none" w="med" len="med"/>
                    </a:lnB>
                    <a:lnTlToBr>
                      <a:noFill/>
                    </a:lnTlToBr>
                    <a:lnBlToTr>
                      <a:noFill/>
                    </a:lnBlToTr>
                    <a:solidFill>
                      <a:srgbClr val="99CC00">
                        <a:alpha val="50000"/>
                      </a:srgbClr>
                    </a:solidFill>
                  </a:tcPr>
                </a:tc>
              </a:tr>
            </a:tbl>
          </a:graphicData>
        </a:graphic>
      </p:graphicFrame>
      <p:sp>
        <p:nvSpPr>
          <p:cNvPr id="3" name="TextBox 2"/>
          <p:cNvSpPr txBox="1"/>
          <p:nvPr/>
        </p:nvSpPr>
        <p:spPr>
          <a:xfrm>
            <a:off x="304800" y="1495651"/>
            <a:ext cx="6934200" cy="461665"/>
          </a:xfrm>
          <a:prstGeom prst="rect">
            <a:avLst/>
          </a:prstGeom>
          <a:noFill/>
        </p:spPr>
        <p:txBody>
          <a:bodyPr wrap="square" rtlCol="0">
            <a:spAutoFit/>
          </a:bodyPr>
          <a:lstStyle/>
          <a:p>
            <a:r>
              <a:rPr lang="en-US" dirty="0" smtClean="0">
                <a:latin typeface="Calibri" panose="020F0502020204030204" pitchFamily="34" charset="0"/>
              </a:rPr>
              <a:t>Project Results Framework – Project Document p 54</a:t>
            </a:r>
            <a:endParaRPr lang="en-US"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Placeholder 1"/>
          <p:cNvSpPr>
            <a:spLocks noGrp="1"/>
          </p:cNvSpPr>
          <p:nvPr>
            <p:ph type="body" sz="quarter" idx="17"/>
          </p:nvPr>
        </p:nvSpPr>
        <p:spPr bwMode="auto">
          <a:xfrm>
            <a:off x="1066800" y="914400"/>
            <a:ext cx="6553200" cy="5207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1440" tIns="45720" rIns="91440" bIns="45720" numCol="1" anchor="t" anchorCtr="0" compatLnSpc="1">
            <a:prstTxWarp prst="textNoShape">
              <a:avLst/>
            </a:prstTxWarp>
          </a:bodyPr>
          <a:lstStyle/>
          <a:p>
            <a:r>
              <a:rPr lang="en-US" dirty="0" smtClean="0">
                <a:latin typeface="Myriad Pro" charset="0"/>
                <a:ea typeface="ＭＳ Ｐゴシック" charset="0"/>
                <a:cs typeface="ＭＳ Ｐゴシック" charset="0"/>
              </a:rPr>
              <a:t>Planning and Monitoring</a:t>
            </a:r>
            <a:endParaRPr lang="en-US" dirty="0">
              <a:latin typeface="Myriad Pro" charset="0"/>
              <a:ea typeface="ＭＳ Ｐゴシック" charset="0"/>
              <a:cs typeface="ＭＳ Ｐゴシック" charset="0"/>
            </a:endParaRPr>
          </a:p>
        </p:txBody>
      </p:sp>
      <p:pic>
        <p:nvPicPr>
          <p:cNvPr id="8" name="Picture 7" descr="circles.png"/>
          <p:cNvPicPr>
            <a:picLocks noChangeAspect="1"/>
          </p:cNvPicPr>
          <p:nvPr/>
        </p:nvPicPr>
        <p:blipFill>
          <a:blip r:embed="rId2"/>
          <a:stretch>
            <a:fillRect/>
          </a:stretch>
        </p:blipFill>
        <p:spPr>
          <a:xfrm>
            <a:off x="591312" y="1038673"/>
            <a:ext cx="475488" cy="272154"/>
          </a:xfrm>
          <a:prstGeom prst="rect">
            <a:avLst/>
          </a:prstGeom>
        </p:spPr>
      </p:pic>
      <p:sp>
        <p:nvSpPr>
          <p:cNvPr id="3" name="TextBox 2"/>
          <p:cNvSpPr txBox="1"/>
          <p:nvPr/>
        </p:nvSpPr>
        <p:spPr>
          <a:xfrm>
            <a:off x="304800" y="1495651"/>
            <a:ext cx="7315200" cy="461665"/>
          </a:xfrm>
          <a:prstGeom prst="rect">
            <a:avLst/>
          </a:prstGeom>
          <a:noFill/>
        </p:spPr>
        <p:txBody>
          <a:bodyPr wrap="square" rtlCol="0">
            <a:spAutoFit/>
          </a:bodyPr>
          <a:lstStyle/>
          <a:p>
            <a:r>
              <a:rPr lang="en-US" dirty="0" smtClean="0">
                <a:latin typeface="Calibri" panose="020F0502020204030204" pitchFamily="34" charset="0"/>
              </a:rPr>
              <a:t>Application Form for the Pilot Projects under Outcome 2</a:t>
            </a:r>
            <a:endParaRPr lang="en-US" dirty="0">
              <a:latin typeface="Calibri" panose="020F0502020204030204" pitchFamily="34" charset="0"/>
            </a:endParaRPr>
          </a:p>
        </p:txBody>
      </p:sp>
      <p:pic>
        <p:nvPicPr>
          <p:cNvPr id="4" name="Picture 3"/>
          <p:cNvPicPr>
            <a:picLocks noChangeAspect="1"/>
          </p:cNvPicPr>
          <p:nvPr/>
        </p:nvPicPr>
        <p:blipFill>
          <a:blip r:embed="rId3"/>
          <a:stretch>
            <a:fillRect/>
          </a:stretch>
        </p:blipFill>
        <p:spPr>
          <a:xfrm>
            <a:off x="685800" y="2187580"/>
            <a:ext cx="7032684" cy="2100202"/>
          </a:xfrm>
          <a:prstGeom prst="rect">
            <a:avLst/>
          </a:prstGeom>
        </p:spPr>
      </p:pic>
      <p:pic>
        <p:nvPicPr>
          <p:cNvPr id="5" name="Picture 4"/>
          <p:cNvPicPr>
            <a:picLocks noChangeAspect="1"/>
          </p:cNvPicPr>
          <p:nvPr/>
        </p:nvPicPr>
        <p:blipFill>
          <a:blip r:embed="rId4"/>
          <a:stretch>
            <a:fillRect/>
          </a:stretch>
        </p:blipFill>
        <p:spPr>
          <a:xfrm>
            <a:off x="685800" y="4287782"/>
            <a:ext cx="6999258" cy="2350915"/>
          </a:xfrm>
          <a:prstGeom prst="rect">
            <a:avLst/>
          </a:prstGeom>
        </p:spPr>
      </p:pic>
    </p:spTree>
    <p:extLst>
      <p:ext uri="{BB962C8B-B14F-4D97-AF65-F5344CB8AC3E}">
        <p14:creationId xmlns:p14="http://schemas.microsoft.com/office/powerpoint/2010/main" val="1825623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Placeholder 1"/>
          <p:cNvSpPr>
            <a:spLocks noGrp="1"/>
          </p:cNvSpPr>
          <p:nvPr>
            <p:ph type="body" sz="quarter" idx="17"/>
          </p:nvPr>
        </p:nvSpPr>
        <p:spPr bwMode="auto">
          <a:xfrm>
            <a:off x="1066800" y="914400"/>
            <a:ext cx="6553200" cy="5207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1440" tIns="45720" rIns="91440" bIns="45720" numCol="1" anchor="t" anchorCtr="0" compatLnSpc="1">
            <a:prstTxWarp prst="textNoShape">
              <a:avLst/>
            </a:prstTxWarp>
          </a:bodyPr>
          <a:lstStyle/>
          <a:p>
            <a:r>
              <a:rPr lang="en-US" dirty="0" smtClean="0">
                <a:latin typeface="Myriad Pro" charset="0"/>
                <a:ea typeface="ＭＳ Ｐゴシック" charset="0"/>
                <a:cs typeface="ＭＳ Ｐゴシック" charset="0"/>
              </a:rPr>
              <a:t>Planning and Monitoring</a:t>
            </a:r>
            <a:endParaRPr lang="en-US" dirty="0">
              <a:latin typeface="Myriad Pro" charset="0"/>
              <a:ea typeface="ＭＳ Ｐゴシック" charset="0"/>
              <a:cs typeface="ＭＳ Ｐゴシック" charset="0"/>
            </a:endParaRPr>
          </a:p>
        </p:txBody>
      </p:sp>
      <p:pic>
        <p:nvPicPr>
          <p:cNvPr id="8" name="Picture 7" descr="circles.png"/>
          <p:cNvPicPr>
            <a:picLocks noChangeAspect="1"/>
          </p:cNvPicPr>
          <p:nvPr/>
        </p:nvPicPr>
        <p:blipFill>
          <a:blip r:embed="rId2"/>
          <a:stretch>
            <a:fillRect/>
          </a:stretch>
        </p:blipFill>
        <p:spPr>
          <a:xfrm>
            <a:off x="591312" y="1038673"/>
            <a:ext cx="475488" cy="272154"/>
          </a:xfrm>
          <a:prstGeom prst="rect">
            <a:avLst/>
          </a:prstGeom>
        </p:spPr>
      </p:pic>
      <p:sp>
        <p:nvSpPr>
          <p:cNvPr id="3" name="TextBox 2"/>
          <p:cNvSpPr txBox="1"/>
          <p:nvPr/>
        </p:nvSpPr>
        <p:spPr>
          <a:xfrm>
            <a:off x="304800" y="1495651"/>
            <a:ext cx="6934200" cy="461665"/>
          </a:xfrm>
          <a:prstGeom prst="rect">
            <a:avLst/>
          </a:prstGeom>
          <a:noFill/>
        </p:spPr>
        <p:txBody>
          <a:bodyPr wrap="square" rtlCol="0">
            <a:spAutoFit/>
          </a:bodyPr>
          <a:lstStyle/>
          <a:p>
            <a:r>
              <a:rPr lang="en-US" dirty="0" smtClean="0">
                <a:latin typeface="Calibri" panose="020F0502020204030204" pitchFamily="34" charset="0"/>
              </a:rPr>
              <a:t>Multi-Year Work-plan, Annual Work-plan</a:t>
            </a:r>
            <a:endParaRPr lang="en-US" dirty="0">
              <a:latin typeface="Calibri" panose="020F0502020204030204" pitchFamily="34" charset="0"/>
            </a:endParaRPr>
          </a:p>
        </p:txBody>
      </p:sp>
      <p:pic>
        <p:nvPicPr>
          <p:cNvPr id="2" name="Picture 1"/>
          <p:cNvPicPr>
            <a:picLocks noChangeAspect="1"/>
          </p:cNvPicPr>
          <p:nvPr/>
        </p:nvPicPr>
        <p:blipFill>
          <a:blip r:embed="rId3"/>
          <a:stretch>
            <a:fillRect/>
          </a:stretch>
        </p:blipFill>
        <p:spPr>
          <a:xfrm>
            <a:off x="304800" y="2514600"/>
            <a:ext cx="8245744" cy="2881466"/>
          </a:xfrm>
          <a:prstGeom prst="rect">
            <a:avLst/>
          </a:prstGeom>
        </p:spPr>
      </p:pic>
    </p:spTree>
    <p:extLst>
      <p:ext uri="{BB962C8B-B14F-4D97-AF65-F5344CB8AC3E}">
        <p14:creationId xmlns:p14="http://schemas.microsoft.com/office/powerpoint/2010/main" val="24353460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Placeholder 1"/>
          <p:cNvSpPr>
            <a:spLocks noGrp="1"/>
          </p:cNvSpPr>
          <p:nvPr>
            <p:ph type="body" sz="quarter" idx="17"/>
          </p:nvPr>
        </p:nvSpPr>
        <p:spPr bwMode="auto">
          <a:xfrm>
            <a:off x="1066800" y="914400"/>
            <a:ext cx="6553200" cy="5207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wrap="square" lIns="91440" tIns="45720" rIns="91440" bIns="45720" numCol="1" anchor="t" anchorCtr="0" compatLnSpc="1">
            <a:prstTxWarp prst="textNoShape">
              <a:avLst/>
            </a:prstTxWarp>
          </a:bodyPr>
          <a:lstStyle/>
          <a:p>
            <a:r>
              <a:rPr lang="en-US" dirty="0" smtClean="0">
                <a:cs typeface="ＭＳ Ｐゴシック" charset="0"/>
              </a:rPr>
              <a:t>Reporting</a:t>
            </a:r>
            <a:endParaRPr lang="en-US" dirty="0">
              <a:latin typeface="Myriad Pro" charset="0"/>
              <a:ea typeface="ＭＳ Ｐゴシック" charset="0"/>
              <a:cs typeface="ＭＳ Ｐゴシック" charset="0"/>
            </a:endParaRPr>
          </a:p>
        </p:txBody>
      </p:sp>
      <p:sp>
        <p:nvSpPr>
          <p:cNvPr id="8" name="Content Placeholder 3"/>
          <p:cNvSpPr txBox="1">
            <a:spLocks/>
          </p:cNvSpPr>
          <p:nvPr/>
        </p:nvSpPr>
        <p:spPr>
          <a:xfrm>
            <a:off x="533400" y="1981200"/>
            <a:ext cx="7924800" cy="4419600"/>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lvl="1" fontAlgn="auto">
              <a:buClr>
                <a:srgbClr val="99CB38"/>
              </a:buClr>
              <a:buFont typeface="Arial" panose="020B0604020202020204" pitchFamily="34" charset="0"/>
              <a:buChar char="•"/>
              <a:defRPr/>
            </a:pPr>
            <a:r>
              <a:rPr lang="en-US" sz="3200" noProof="0" dirty="0" smtClean="0">
                <a:solidFill>
                  <a:sysClr val="windowText" lastClr="000000">
                    <a:lumMod val="75000"/>
                    <a:lumOff val="25000"/>
                  </a:sysClr>
                </a:solidFill>
                <a:latin typeface="Calibri" panose="020F0502020204030204"/>
              </a:rPr>
              <a:t>Inception Report</a:t>
            </a:r>
          </a:p>
          <a:p>
            <a:pPr lvl="1" fontAlgn="auto">
              <a:buClr>
                <a:srgbClr val="99CB38"/>
              </a:buClr>
              <a:buFont typeface="Arial" panose="020B0604020202020204" pitchFamily="34" charset="0"/>
              <a:buChar char="•"/>
              <a:defRPr/>
            </a:pPr>
            <a:r>
              <a:rPr lang="en-US" sz="3200" dirty="0" smtClean="0">
                <a:solidFill>
                  <a:sysClr val="windowText" lastClr="000000">
                    <a:lumMod val="75000"/>
                    <a:lumOff val="25000"/>
                  </a:sysClr>
                </a:solidFill>
                <a:latin typeface="Calibri" panose="020F0502020204030204"/>
              </a:rPr>
              <a:t>Quarterly Progress Reports</a:t>
            </a:r>
          </a:p>
          <a:p>
            <a:pPr lvl="1" fontAlgn="auto">
              <a:buClr>
                <a:srgbClr val="99CB38"/>
              </a:buClr>
              <a:buFont typeface="Arial" panose="020B0604020202020204" pitchFamily="34" charset="0"/>
              <a:buChar char="•"/>
              <a:defRPr/>
            </a:pPr>
            <a:r>
              <a:rPr lang="en-US" sz="3200" noProof="0" dirty="0" smtClean="0">
                <a:solidFill>
                  <a:sysClr val="windowText" lastClr="000000">
                    <a:lumMod val="75000"/>
                    <a:lumOff val="25000"/>
                  </a:sysClr>
                </a:solidFill>
                <a:latin typeface="Calibri" panose="020F0502020204030204"/>
              </a:rPr>
              <a:t>Annual Project Report</a:t>
            </a:r>
          </a:p>
          <a:p>
            <a:pPr lvl="1" fontAlgn="auto">
              <a:buClr>
                <a:srgbClr val="99CB38"/>
              </a:buClr>
              <a:buFont typeface="Arial" panose="020B0604020202020204" pitchFamily="34" charset="0"/>
              <a:buChar char="•"/>
              <a:defRPr/>
            </a:pPr>
            <a:r>
              <a:rPr lang="en-US" sz="3200" dirty="0" smtClean="0">
                <a:solidFill>
                  <a:sysClr val="windowText" lastClr="000000">
                    <a:lumMod val="75000"/>
                    <a:lumOff val="25000"/>
                  </a:sysClr>
                </a:solidFill>
                <a:latin typeface="Calibri" panose="020F0502020204030204"/>
              </a:rPr>
              <a:t>Technical Reports</a:t>
            </a:r>
          </a:p>
          <a:p>
            <a:pPr lvl="1" fontAlgn="auto">
              <a:buClr>
                <a:srgbClr val="99CB38"/>
              </a:buClr>
              <a:buFont typeface="Arial" panose="020B0604020202020204" pitchFamily="34" charset="0"/>
              <a:buChar char="•"/>
              <a:defRPr/>
            </a:pPr>
            <a:r>
              <a:rPr lang="en-US" sz="3200" noProof="0" dirty="0" smtClean="0">
                <a:solidFill>
                  <a:sysClr val="windowText" lastClr="000000">
                    <a:lumMod val="75000"/>
                    <a:lumOff val="25000"/>
                  </a:sysClr>
                </a:solidFill>
                <a:latin typeface="Calibri" panose="020F0502020204030204"/>
              </a:rPr>
              <a:t>Project Publications</a:t>
            </a:r>
          </a:p>
          <a:p>
            <a:pPr lvl="1" fontAlgn="auto">
              <a:buClr>
                <a:srgbClr val="99CB38"/>
              </a:buClr>
              <a:buFont typeface="Arial" panose="020B0604020202020204" pitchFamily="34" charset="0"/>
              <a:buChar char="•"/>
              <a:defRPr/>
            </a:pPr>
            <a:r>
              <a:rPr lang="en-US" sz="3200" noProof="0" dirty="0" smtClean="0">
                <a:solidFill>
                  <a:sysClr val="windowText" lastClr="000000">
                    <a:lumMod val="75000"/>
                    <a:lumOff val="25000"/>
                  </a:sysClr>
                </a:solidFill>
                <a:latin typeface="Calibri" panose="020F0502020204030204"/>
              </a:rPr>
              <a:t>Mid-term </a:t>
            </a:r>
            <a:r>
              <a:rPr lang="en-US" sz="3200" noProof="0" dirty="0" smtClean="0">
                <a:solidFill>
                  <a:sysClr val="windowText" lastClr="000000">
                    <a:lumMod val="75000"/>
                    <a:lumOff val="25000"/>
                  </a:sysClr>
                </a:solidFill>
                <a:latin typeface="Calibri" panose="020F0502020204030204"/>
              </a:rPr>
              <a:t>and final evaluation reports</a:t>
            </a:r>
          </a:p>
          <a:p>
            <a:pPr lvl="1" fontAlgn="auto">
              <a:buClr>
                <a:srgbClr val="99CB38"/>
              </a:buClr>
              <a:buFont typeface="Arial" panose="020B0604020202020204" pitchFamily="34" charset="0"/>
              <a:buChar char="•"/>
              <a:defRPr/>
            </a:pPr>
            <a:r>
              <a:rPr lang="en-US" sz="3200" dirty="0" smtClean="0">
                <a:solidFill>
                  <a:sysClr val="windowText" lastClr="000000">
                    <a:lumMod val="75000"/>
                    <a:lumOff val="25000"/>
                  </a:sysClr>
                </a:solidFill>
                <a:latin typeface="Calibri" panose="020F0502020204030204"/>
              </a:rPr>
              <a:t>Audit Report</a:t>
            </a:r>
            <a:endParaRPr lang="en-US" sz="3200" dirty="0">
              <a:solidFill>
                <a:sysClr val="windowText" lastClr="000000">
                  <a:lumMod val="75000"/>
                  <a:lumOff val="25000"/>
                </a:sysClr>
              </a:solidFill>
              <a:latin typeface="Calibri" panose="020F0502020204030204"/>
            </a:endParaRPr>
          </a:p>
        </p:txBody>
      </p:sp>
      <p:pic>
        <p:nvPicPr>
          <p:cNvPr id="6" name="Picture 5" descr="circles.png"/>
          <p:cNvPicPr>
            <a:picLocks noChangeAspect="1"/>
          </p:cNvPicPr>
          <p:nvPr/>
        </p:nvPicPr>
        <p:blipFill>
          <a:blip r:embed="rId3"/>
          <a:stretch>
            <a:fillRect/>
          </a:stretch>
        </p:blipFill>
        <p:spPr>
          <a:xfrm>
            <a:off x="591312" y="1038673"/>
            <a:ext cx="475488" cy="272154"/>
          </a:xfrm>
          <a:prstGeom prst="rect">
            <a:avLst/>
          </a:prstGeom>
        </p:spPr>
      </p:pic>
    </p:spTree>
    <p:extLst>
      <p:ext uri="{BB962C8B-B14F-4D97-AF65-F5344CB8AC3E}">
        <p14:creationId xmlns:p14="http://schemas.microsoft.com/office/powerpoint/2010/main" val="28143711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Management</a:t>
            </a:r>
            <a:br>
              <a:rPr lang="en-US" dirty="0" smtClean="0"/>
            </a:br>
            <a:r>
              <a:rPr lang="en-US" sz="2800" dirty="0" smtClean="0"/>
              <a:t>Why manage risk in a </a:t>
            </a:r>
            <a:r>
              <a:rPr lang="en-US" sz="2800" dirty="0" smtClean="0"/>
              <a:t>project</a:t>
            </a:r>
            <a:r>
              <a:rPr lang="en-US" sz="2800" dirty="0" smtClean="0"/>
              <a:t>?</a:t>
            </a:r>
            <a:endParaRPr lang="en-US" sz="2800" dirty="0"/>
          </a:p>
        </p:txBody>
      </p:sp>
      <p:graphicFrame>
        <p:nvGraphicFramePr>
          <p:cNvPr id="4" name="Diagram 3"/>
          <p:cNvGraphicFramePr/>
          <p:nvPr>
            <p:extLst>
              <p:ext uri="{D42A27DB-BD31-4B8C-83A1-F6EECF244321}">
                <p14:modId xmlns:p14="http://schemas.microsoft.com/office/powerpoint/2010/main" val="1464139145"/>
              </p:ext>
            </p:extLst>
          </p:nvPr>
        </p:nvGraphicFramePr>
        <p:xfrm>
          <a:off x="457200" y="1676400"/>
          <a:ext cx="79248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4"/>
          </p:nvPr>
        </p:nvSpPr>
        <p:spPr/>
        <p:txBody>
          <a:bodyPr/>
          <a:lstStyle/>
          <a:p>
            <a:fld id="{F45566EA-FD6A-4055-B61B-868FAF42D9D2}" type="slidenum">
              <a:rPr lang="en-US" smtClean="0">
                <a:solidFill>
                  <a:prstClr val="white">
                    <a:tint val="75000"/>
                  </a:prstClr>
                </a:solidFill>
              </a:rPr>
              <a:pPr/>
              <a:t>9</a:t>
            </a:fld>
            <a:endParaRPr lang="en-US" dirty="0">
              <a:solidFill>
                <a:prstClr val="white">
                  <a:tint val="75000"/>
                </a:prstClr>
              </a:solidFill>
            </a:endParaRPr>
          </a:p>
        </p:txBody>
      </p:sp>
    </p:spTree>
    <p:extLst>
      <p:ext uri="{BB962C8B-B14F-4D97-AF65-F5344CB8AC3E}">
        <p14:creationId xmlns:p14="http://schemas.microsoft.com/office/powerpoint/2010/main" val="529944103"/>
      </p:ext>
    </p:extLst>
  </p:cSld>
  <p:clrMapOvr>
    <a:masterClrMapping/>
  </p:clrMapOvr>
  <p:timing>
    <p:tnLst>
      <p:par>
        <p:cTn id="1" dur="indefinite" restart="never" nodeType="tmRoot"/>
      </p:par>
    </p:tnLst>
  </p:timing>
</p:sld>
</file>

<file path=ppt/theme/theme1.xml><?xml version="1.0" encoding="utf-8"?>
<a:theme xmlns:a="http://schemas.openxmlformats.org/drawingml/2006/main" name="UNDPpptFormat_E">
  <a:themeElements>
    <a:clrScheme name="UNDPpptFormat_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NDPpptFormat_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003399"/>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3399"/>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UNDPpptFormat_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NDPpptFormat_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NDPpptFormat_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NDPpptFormat_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NDPpptFormat_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NDPpptFormat_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NDPpptFormat_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UNDPpptFormat_E">
  <a:themeElements>
    <a:clrScheme name="Custom 5">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598C8C"/>
      </a:hlink>
      <a:folHlink>
        <a:srgbClr val="598C8C"/>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003399"/>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3399"/>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txDef>
      <a:spPr>
        <a:noFill/>
      </a:spPr>
      <a:bodyPr wrap="none" rtlCol="0">
        <a:spAutoFit/>
      </a:bodyPr>
      <a:lstStyle>
        <a:defPPr>
          <a:defRPr dirty="0">
            <a:latin typeface="+mn-lt"/>
          </a:defRPr>
        </a:defPPr>
      </a:lstStyle>
    </a:txDef>
  </a:objectDefaults>
  <a:extraClrSchemeLst>
    <a:extraClrScheme>
      <a:clrScheme name="UNDPpptFormat_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NDPpptFormat_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NDPpptFormat_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NDPpptFormat_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NDPpptFormat_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NDPpptFormat_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NDPpptFormat_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UNDPDocumentCategoryTaxHTField0 xmlns="1ed4137b-41b2-488b-8250-6d369ec27664">
      <Terms xmlns="http://schemas.microsoft.com/office/infopath/2007/PartnerControls"/>
    </UNDPDocumentCategoryTaxHTField0>
    <UNDPFocusAreasTaxHTField0 xmlns="1ed4137b-41b2-488b-8250-6d369ec27664">
      <Terms xmlns="http://schemas.microsoft.com/office/infopath/2007/PartnerControls"/>
    </UNDPFocusAreasTaxHTField0>
    <TaxCatchAll xmlns="1ed4137b-41b2-488b-8250-6d369ec27664">
      <Value>5</Value>
    </TaxCatchAll>
    <UN_x0020_LanguagesTaxHTField0 xmlns="1ed4137b-41b2-488b-8250-6d369ec27664">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7f98b732-4b5b-4b70-ba90-a0eff09b5d2d</TermId>
        </TermInfo>
      </Terms>
    </UN_x0020_LanguagesTaxHTField0>
    <b6db62fdefd74bd188b0c1cc54de5bcf xmlns="1ed4137b-41b2-488b-8250-6d369ec27664">
      <Terms xmlns="http://schemas.microsoft.com/office/infopath/2007/PartnerControls"/>
    </b6db62fdefd74bd188b0c1cc54de5bcf>
    <UndpDocFormat xmlns="1ed4137b-41b2-488b-8250-6d369ec27664" xsi:nil="true"/>
    <UNDPCountryTaxHTField0 xmlns="1ed4137b-41b2-488b-8250-6d369ec27664">
      <Terms xmlns="http://schemas.microsoft.com/office/infopath/2007/PartnerControls"/>
    </UNDPCountryTaxHTField0>
    <UndpOUCode xmlns="1ed4137b-41b2-488b-8250-6d369ec27664" xsi:nil="true"/>
    <UndpDocTypeMMTaxHTField0 xmlns="1ed4137b-41b2-488b-8250-6d369ec27664">
      <Terms xmlns="http://schemas.microsoft.com/office/infopath/2007/PartnerControls"/>
    </UndpDocTypeMMTaxHTField0>
    <_Publisher xmlns="http://schemas.microsoft.com/sharepoint/v3/fields" xsi:nil="true"/>
    <c4e2ab2cc9354bbf9064eeb465a566ea xmlns="1ed4137b-41b2-488b-8250-6d369ec27664">
      <Terms xmlns="http://schemas.microsoft.com/office/infopath/2007/PartnerControls"/>
    </c4e2ab2cc9354bbf9064eeb465a566ea>
    <UndpProjectNo xmlns="1ed4137b-41b2-488b-8250-6d369ec27664" xsi:nil="true"/>
    <UndpDocStatus xmlns="1ed4137b-41b2-488b-8250-6d369ec27664">Draft</UndpDocStatus>
    <UndpClassificationLevel xmlns="1ed4137b-41b2-488b-8250-6d369ec27664">Internal Use Only</UndpClassificationLevel>
    <UndpIsTemplate xmlns="1ed4137b-41b2-488b-8250-6d369ec27664">No</UndpIsTemplate>
    <UndpDocID xmlns="1ed4137b-41b2-488b-8250-6d369ec27664" xsi:nil="true"/>
    <_dlc_DocId xmlns="ab329847-71e0-4991-ae1d-d09f2517fcad">COUNTRYRBLAC-1394-1109</_dlc_DocId>
    <_dlc_DocIdUrl xmlns="ab329847-71e0-4991-ae1d-d09f2517fcad">
      <Url>https://intranet.undp.org/country/rblac/bb/intra/jcccp/_layouts/15/DocIdRedir.aspx?ID=COUNTRYRBLAC-1394-1109</Url>
      <Description>COUNTRYRBLAC-1394-1109</Description>
    </_dlc_DocIdUrl>
    <UNDPPublishedDate xmlns="ab329847-71e0-4991-ae1d-d09f2517fcad">2013-05-01T04:00:00+00:00</UNDPPublishedDate>
    <UNDPSummary xmlns="ab329847-71e0-4991-ae1d-d09f2517fcad" xsi:nil="true"/>
    <UNDPPOPPFunctionalArea xmlns="ab329847-71e0-4991-ae1d-d09f2517fcad" xsi:nil="true"/>
    <CSMeta2010Field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haredContentType xmlns="Microsoft.SharePoint.Taxonomy.ContentTypeSync" SourceId="28e6c43a-9e99-4bdd-9574-a0fa4ea3b61e" ContentTypeId="0x010100F075C04BA242A84ABD3293E3AD35CDA4" PreviousValue="false"/>
</file>

<file path=customXml/item4.xml><?xml version="1.0" encoding="utf-8"?>
<ct:contentTypeSchema xmlns:ct="http://schemas.microsoft.com/office/2006/metadata/contentType" xmlns:ma="http://schemas.microsoft.com/office/2006/metadata/properties/metaAttributes" ct:_="" ma:_="" ma:contentTypeName="UNDP Document" ma:contentTypeID="0x010100F075C04BA242A84ABD3293E3AD35CDA4004A97B402A24203488B480288EC7DB189" ma:contentTypeVersion="87" ma:contentTypeDescription="" ma:contentTypeScope="" ma:versionID="ece4e6e596a45fc3ad5d4ab34afbf822">
  <xsd:schema xmlns:xsd="http://www.w3.org/2001/XMLSchema" xmlns:xs="http://www.w3.org/2001/XMLSchema" xmlns:p="http://schemas.microsoft.com/office/2006/metadata/properties" xmlns:ns1="http://schemas.microsoft.com/sharepoint/v3" xmlns:ns2="http://schemas.microsoft.com/sharepoint/v3/fields" xmlns:ns3="ab329847-71e0-4991-ae1d-d09f2517fcad" xmlns:ns4="1ed4137b-41b2-488b-8250-6d369ec27664" targetNamespace="http://schemas.microsoft.com/office/2006/metadata/properties" ma:root="true" ma:fieldsID="1ff8ee2a96caa3d2add629d163b8bf2c" ns1:_="" ns2:_="" ns3:_="" ns4:_="">
    <xsd:import namespace="http://schemas.microsoft.com/sharepoint/v3"/>
    <xsd:import namespace="http://schemas.microsoft.com/sharepoint/v3/fields"/>
    <xsd:import namespace="ab329847-71e0-4991-ae1d-d09f2517fcad"/>
    <xsd:import namespace="1ed4137b-41b2-488b-8250-6d369ec27664"/>
    <xsd:element name="properties">
      <xsd:complexType>
        <xsd:sequence>
          <xsd:element name="documentManagement">
            <xsd:complexType>
              <xsd:all>
                <xsd:element ref="ns3:UNDPSummary" minOccurs="0"/>
                <xsd:element ref="ns2:_Publisher" minOccurs="0"/>
                <xsd:element ref="ns3:UNDPPublishedDate" minOccurs="0"/>
                <xsd:element ref="ns4:UndpClassificationLevel" minOccurs="0"/>
                <xsd:element ref="ns3:UNDPPOPPFunctionalArea" minOccurs="0"/>
                <xsd:element ref="ns4:UndpProjectNo" minOccurs="0"/>
                <xsd:element ref="ns4:UndpDocStatus" minOccurs="0"/>
                <xsd:element ref="ns4:UndpIsTemplate" minOccurs="0"/>
                <xsd:element ref="ns4:UndpOUCode" minOccurs="0"/>
                <xsd:element ref="ns4:UndpDocFormat" minOccurs="0"/>
                <xsd:element ref="ns4:UndpDocID" minOccurs="0"/>
                <xsd:element ref="ns4:TaxCatchAll" minOccurs="0"/>
                <xsd:element ref="ns4:TaxCatchAllLabel" minOccurs="0"/>
                <xsd:element ref="ns4:UndpDocTypeMMTaxHTField0" minOccurs="0"/>
                <xsd:element ref="ns4:UNDPCountryTaxHTField0" minOccurs="0"/>
                <xsd:element ref="ns4:UNDPDocumentCategoryTaxHTField0" minOccurs="0"/>
                <xsd:element ref="ns4:b6db62fdefd74bd188b0c1cc54de5bcf" minOccurs="0"/>
                <xsd:element ref="ns4:UN_x0020_LanguagesTaxHTField0" minOccurs="0"/>
                <xsd:element ref="ns4:c4e2ab2cc9354bbf9064eeb465a566ea" minOccurs="0"/>
                <xsd:element ref="ns4:UNDPFocusAreasTaxHTField0" minOccurs="0"/>
                <xsd:element ref="ns3:_dlc_DocId" minOccurs="0"/>
                <xsd:element ref="ns3:_dlc_DocIdUrl" minOccurs="0"/>
                <xsd:element ref="ns3:_dlc_DocIdPersistId" minOccurs="0"/>
                <xsd:element ref="ns1:CSMeta2010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SMeta2010Field" ma:index="40" nillable="true" ma:displayName="Classification Status" ma:hidden="true" ma:internalName="CSMeta2010Field" ma:readOnly="fals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Publisher" ma:index="5" nillable="true" ma:displayName="Publisher" ma:description="The person who published the document" ma:internalName="_Publisher"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b329847-71e0-4991-ae1d-d09f2517fcad" elementFormDefault="qualified">
    <xsd:import namespace="http://schemas.microsoft.com/office/2006/documentManagement/types"/>
    <xsd:import namespace="http://schemas.microsoft.com/office/infopath/2007/PartnerControls"/>
    <xsd:element name="UNDPSummary" ma:index="3" nillable="true" ma:displayName="Summary" ma:description="A brief description or summary of the document that will displayed in search results." ma:internalName="UNDPSummary" ma:readOnly="false">
      <xsd:simpleType>
        <xsd:restriction base="dms:Note">
          <xsd:maxLength value="255"/>
        </xsd:restriction>
      </xsd:simpleType>
    </xsd:element>
    <xsd:element name="UNDPPublishedDate" ma:index="6" nillable="true" ma:displayName="Published Date" ma:description="The date the document was published" ma:format="DateOnly" ma:internalName="UNDPPublishedDate" ma:readOnly="false">
      <xsd:simpleType>
        <xsd:restriction base="dms:DateTime"/>
      </xsd:simpleType>
    </xsd:element>
    <xsd:element name="UNDPPOPPFunctionalArea" ma:index="9" nillable="true" ma:displayName="Functional Area" ma:description="The Functional Area (as defined in POPP) of this document" ma:format="Dropdown" ma:internalName="UNDPPOPPFunctionalArea" ma:readOnly="false">
      <xsd:simpleType>
        <xsd:restriction base="dms:Choice">
          <xsd:enumeration value="Administrative Services"/>
          <xsd:enumeration value="Contract and Procurement"/>
          <xsd:enumeration value="Ethics"/>
          <xsd:enumeration value="Financial Resources"/>
          <xsd:enumeration value="Human Resources"/>
          <xsd:enumeration value="Information and Communications Technology"/>
          <xsd:enumeration value="Management of Crisis and Special Development Situations"/>
          <xsd:enumeration value="Partnerships"/>
          <xsd:enumeration value="Programme and Project"/>
          <xsd:enumeration value="Results &amp; Accountability"/>
          <xsd:enumeration value="Prescriptive Content"/>
          <xsd:enumeration value="Security"/>
        </xsd:restriction>
      </xsd:simpleType>
    </xsd:element>
    <xsd:element name="_dlc_DocId" ma:index="37" nillable="true" ma:displayName="Document ID Value" ma:description="The value of the document ID assigned to this item." ma:internalName="_dlc_DocId" ma:readOnly="true">
      <xsd:simpleType>
        <xsd:restriction base="dms:Text"/>
      </xsd:simpleType>
    </xsd:element>
    <xsd:element name="_dlc_DocIdUrl" ma:index="38"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39"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1ed4137b-41b2-488b-8250-6d369ec27664" elementFormDefault="qualified">
    <xsd:import namespace="http://schemas.microsoft.com/office/2006/documentManagement/types"/>
    <xsd:import namespace="http://schemas.microsoft.com/office/infopath/2007/PartnerControls"/>
    <xsd:element name="UndpClassificationLevel" ma:index="8" nillable="true" ma:displayName="Classification Level" ma:default="Internal Use Only" ma:description="re: UNDP Information Classification &amp; Handling Standard" ma:format="Dropdown" ma:internalName="UndpClassificationLevel">
      <xsd:simpleType>
        <xsd:restriction base="dms:Choice">
          <xsd:enumeration value="Internal Use Only"/>
          <xsd:enumeration value="Confidential"/>
          <xsd:enumeration value="Highly Confidential"/>
          <xsd:enumeration value="Public"/>
        </xsd:restriction>
      </xsd:simpleType>
    </xsd:element>
    <xsd:element name="UndpProjectNo" ma:index="15" nillable="true" ma:displayName="Project No" ma:description="If applicable, the Atlas Project Number that this document relates to." ma:internalName="UndpProjectNo">
      <xsd:simpleType>
        <xsd:restriction base="dms:Text">
          <xsd:maxLength value="12"/>
        </xsd:restriction>
      </xsd:simpleType>
    </xsd:element>
    <xsd:element name="UndpDocStatus" ma:index="16" nillable="true" ma:displayName="Document Status" ma:default="Draft" ma:description="The status of the document" ma:format="Dropdown" ma:internalName="UndpDocStatus">
      <xsd:simpleType>
        <xsd:restriction base="dms:Choice">
          <xsd:enumeration value="Draft"/>
          <xsd:enumeration value="Reviewed"/>
          <xsd:enumeration value="Approved"/>
          <xsd:enumeration value="Not Approved"/>
          <xsd:enumeration value="Final"/>
          <xsd:enumeration value="Expired"/>
        </xsd:restriction>
      </xsd:simpleType>
    </xsd:element>
    <xsd:element name="UndpIsTemplate" ma:index="17" nillable="true" ma:displayName="Template" ma:default="No" ma:description="Is this document a template or model upon which other documents should be based?" ma:format="RadioButtons" ma:internalName="UndpIsTemplate">
      <xsd:simpleType>
        <xsd:restriction base="dms:Choice">
          <xsd:enumeration value="Yes"/>
          <xsd:enumeration value="No"/>
        </xsd:restriction>
      </xsd:simpleType>
    </xsd:element>
    <xsd:element name="UndpOUCode" ma:index="18" nillable="true" ma:displayName="Unit Code" ma:description="The Atlas Unit Code of the authoring Unit" ma:format="Dropdown" ma:internalName="UndpOUCode">
      <xsd:simpleType>
        <xsd:restriction base="dms:Choice">
          <xsd:enumeration value="ABW"/>
          <xsd:enumeration value="AFG"/>
          <xsd:enumeration value="AGO"/>
          <xsd:enumeration value="AIA"/>
          <xsd:enumeration value="ALB"/>
          <xsd:enumeration value="ANT"/>
          <xsd:enumeration value="ARE"/>
          <xsd:enumeration value="ARG"/>
          <xsd:enumeration value="ARM"/>
          <xsd:enumeration value="ATG"/>
          <xsd:enumeration value="AZE"/>
          <xsd:enumeration value="BDI"/>
          <xsd:enumeration value="BEN"/>
          <xsd:enumeration value="BFA"/>
          <xsd:enumeration value="BGD"/>
          <xsd:enumeration value="BGR"/>
          <xsd:enumeration value="BHR"/>
          <xsd:enumeration value="BHS"/>
          <xsd:enumeration value="BIH"/>
          <xsd:enumeration value="BLR"/>
          <xsd:enumeration value="BLZ"/>
          <xsd:enumeration value="BMU"/>
          <xsd:enumeration value="BOL"/>
          <xsd:enumeration value="BRA"/>
          <xsd:enumeration value="BRB"/>
          <xsd:enumeration value="BRC"/>
          <xsd:enumeration value="BTN"/>
          <xsd:enumeration value="BWA"/>
          <xsd:enumeration value="CAF"/>
          <xsd:enumeration value="CHL"/>
          <xsd:enumeration value="CHN"/>
          <xsd:enumeration value="CIV"/>
          <xsd:enumeration value="CMR"/>
          <xsd:enumeration value="COD"/>
          <xsd:enumeration value="COG"/>
          <xsd:enumeration value="COK"/>
          <xsd:enumeration value="COL"/>
          <xsd:enumeration value="COM"/>
          <xsd:enumeration value="CPV"/>
          <xsd:enumeration value="CRC"/>
          <xsd:enumeration value="CRI"/>
          <xsd:enumeration value="CUB"/>
          <xsd:enumeration value="CYM"/>
          <xsd:enumeration value="CYP"/>
          <xsd:enumeration value="DJI"/>
          <xsd:enumeration value="DMA"/>
          <xsd:enumeration value="DOM"/>
          <xsd:enumeration value="DZA"/>
          <xsd:enumeration value="ECU"/>
          <xsd:enumeration value="EGY"/>
          <xsd:enumeration value="ERI"/>
          <xsd:enumeration value="ETH"/>
          <xsd:enumeration value="FJI"/>
          <xsd:enumeration value="FSM"/>
          <xsd:enumeration value="GAB"/>
          <xsd:enumeration value="GEO"/>
          <xsd:enumeration value="GHA"/>
          <xsd:enumeration value="GIN"/>
          <xsd:enumeration value="GMB"/>
          <xsd:enumeration value="GNB"/>
          <xsd:enumeration value="GNQ"/>
          <xsd:enumeration value="GRD"/>
          <xsd:enumeration value="GTM"/>
          <xsd:enumeration value="GUY"/>
          <xsd:enumeration value="HND"/>
          <xsd:enumeration value="HRV"/>
          <xsd:enumeration value="HTI"/>
          <xsd:enumeration value="IDN"/>
          <xsd:enumeration value="IND"/>
          <xsd:enumeration value="IRN"/>
          <xsd:enumeration value="IRQ"/>
          <xsd:enumeration value="JAM"/>
          <xsd:enumeration value="JOR"/>
          <xsd:enumeration value="KAZ"/>
          <xsd:enumeration value="KEN"/>
          <xsd:enumeration value="KGZ"/>
          <xsd:enumeration value="KHM"/>
          <xsd:enumeration value="KIR"/>
          <xsd:enumeration value="KNA"/>
          <xsd:enumeration value="KOR"/>
          <xsd:enumeration value="KOS"/>
          <xsd:enumeration value="KWT"/>
          <xsd:enumeration value="LAO"/>
          <xsd:enumeration value="LBN"/>
          <xsd:enumeration value="LBR"/>
          <xsd:enumeration value="LBY"/>
          <xsd:enumeration value="LCA"/>
          <xsd:enumeration value="LKA"/>
          <xsd:enumeration value="LSO"/>
          <xsd:enumeration value="LTU"/>
          <xsd:enumeration value="LVA"/>
          <xsd:enumeration value="MAR"/>
          <xsd:enumeration value="MDA"/>
          <xsd:enumeration value="MDG"/>
          <xsd:enumeration value="MDV"/>
          <xsd:enumeration value="MEX"/>
          <xsd:enumeration value="MHL"/>
          <xsd:enumeration value="MKD"/>
          <xsd:enumeration value="MLI"/>
          <xsd:enumeration value="MMR"/>
          <xsd:enumeration value="MNE"/>
          <xsd:enumeration value="MNG"/>
          <xsd:enumeration value="MOZ"/>
          <xsd:enumeration value="MRT"/>
          <xsd:enumeration value="MSR"/>
          <xsd:enumeration value="MUS"/>
          <xsd:enumeration value="MWI"/>
          <xsd:enumeration value="MYS"/>
          <xsd:enumeration value="NAM"/>
          <xsd:enumeration value="NER"/>
          <xsd:enumeration value="NGA"/>
          <xsd:enumeration value="NIC"/>
          <xsd:enumeration value="NIU"/>
          <xsd:enumeration value="NPL"/>
          <xsd:enumeration value="NRU"/>
          <xsd:enumeration value="PAK"/>
          <xsd:enumeration value="PAL"/>
          <xsd:enumeration value="PAN"/>
          <xsd:enumeration value="PER"/>
          <xsd:enumeration value="PHL"/>
          <xsd:enumeration value="PLW"/>
          <xsd:enumeration value="PNG"/>
          <xsd:enumeration value="POL"/>
          <xsd:enumeration value="PRK"/>
          <xsd:enumeration value="PRY"/>
          <xsd:enumeration value="PSC"/>
          <xsd:enumeration value="QAT"/>
          <xsd:enumeration value="R11"/>
          <xsd:enumeration value="R12"/>
          <xsd:enumeration value="R44"/>
          <xsd:enumeration value="R45"/>
          <xsd:enumeration value="R46"/>
          <xsd:enumeration value="R47"/>
          <xsd:enumeration value="RJB"/>
          <xsd:enumeration value="ROU"/>
          <xsd:enumeration value="RUS"/>
          <xsd:enumeration value="RWA"/>
          <xsd:enumeration value="SAU"/>
          <xsd:enumeration value="SDN"/>
          <xsd:enumeration value="SEN"/>
          <xsd:enumeration value="SLB"/>
          <xsd:enumeration value="SLE"/>
          <xsd:enumeration value="SLV"/>
          <xsd:enumeration value="SOM"/>
          <xsd:enumeration value="SRB"/>
          <xsd:enumeration value="SSD"/>
          <xsd:enumeration value="STP"/>
          <xsd:enumeration value="SUR"/>
          <xsd:enumeration value="SVK"/>
          <xsd:enumeration value="SWZ"/>
          <xsd:enumeration value="SYC"/>
          <xsd:enumeration value="SYR"/>
          <xsd:enumeration value="TCA"/>
          <xsd:enumeration value="TCD"/>
          <xsd:enumeration value="TGO"/>
          <xsd:enumeration value="THA"/>
          <xsd:enumeration value="TJK"/>
          <xsd:enumeration value="TKL"/>
          <xsd:enumeration value="TKM"/>
          <xsd:enumeration value="TLS"/>
          <xsd:enumeration value="TON"/>
          <xsd:enumeration value="TTO"/>
          <xsd:enumeration value="TUN"/>
          <xsd:enumeration value="TUR"/>
          <xsd:enumeration value="TUV"/>
          <xsd:enumeration value="TZA"/>
          <xsd:enumeration value="UGA"/>
          <xsd:enumeration value="UKR"/>
          <xsd:enumeration value="UNV"/>
          <xsd:enumeration value="URY"/>
          <xsd:enumeration value="UZB"/>
          <xsd:enumeration value="VCT"/>
          <xsd:enumeration value="VEN"/>
          <xsd:enumeration value="VGB"/>
          <xsd:enumeration value="VNM"/>
          <xsd:enumeration value="VUT"/>
          <xsd:enumeration value="WSM"/>
          <xsd:enumeration value="YEM"/>
          <xsd:enumeration value="ZAF"/>
          <xsd:enumeration value="ZMB"/>
          <xsd:enumeration value="ZWE"/>
          <xsd:enumeration value="H01"/>
          <xsd:enumeration value="H02"/>
          <xsd:enumeration value="H03"/>
          <xsd:enumeration value="H04"/>
          <xsd:enumeration value="H05"/>
          <xsd:enumeration value="H10"/>
          <xsd:enumeration value="H11"/>
          <xsd:enumeration value="H13"/>
          <xsd:enumeration value="H13"/>
          <xsd:enumeration value="H14"/>
          <xsd:enumeration value="H15"/>
          <xsd:enumeration value="H17"/>
          <xsd:enumeration value="H18"/>
          <xsd:enumeration value="H19"/>
          <xsd:enumeration value="H20"/>
          <xsd:enumeration value="H21"/>
          <xsd:enumeration value="H22"/>
          <xsd:enumeration value="H23"/>
          <xsd:enumeration value="H24"/>
          <xsd:enumeration value="H25"/>
          <xsd:enumeration value="H26"/>
          <xsd:enumeration value="H27"/>
          <xsd:enumeration value="H28"/>
          <xsd:enumeration value="H30"/>
          <xsd:enumeration value="H31"/>
          <xsd:enumeration value="H35"/>
          <xsd:enumeration value="H42"/>
          <xsd:enumeration value="H43"/>
          <xsd:enumeration value="H45"/>
          <xsd:enumeration value="H46"/>
          <xsd:enumeration value="H48"/>
          <xsd:enumeration value="H49"/>
          <xsd:enumeration value="H51"/>
          <xsd:enumeration value="H54"/>
          <xsd:enumeration value="H56"/>
          <xsd:enumeration value="H57"/>
          <xsd:enumeration value="H58"/>
          <xsd:enumeration value="H59"/>
          <xsd:enumeration value="H61"/>
          <xsd:enumeration value="H62"/>
          <xsd:enumeration value="H70"/>
          <xsd:enumeration value="H71"/>
        </xsd:restriction>
      </xsd:simpleType>
    </xsd:element>
    <xsd:element name="UndpDocFormat" ma:index="19" nillable="true" ma:displayName="Document Medium" ma:description="The medium/format from which this document originated (i.e. Fax, Paper, eDocument etc.)" ma:format="Dropdown" ma:internalName="UndpDocFormat">
      <xsd:simpleType>
        <xsd:restriction base="dms:Choice">
          <xsd:enumeration value="E-Document"/>
          <xsd:enumeration value="Letter/Paper"/>
          <xsd:enumeration value="E-Mail"/>
          <xsd:enumeration value="Fax/Telecopy"/>
          <xsd:enumeration value="Audio"/>
          <xsd:enumeration value="Database"/>
          <xsd:enumeration value="Image/Picture"/>
          <xsd:enumeration value="Instant Message"/>
          <xsd:enumeration value="Social Media"/>
        </xsd:restriction>
      </xsd:simpleType>
    </xsd:element>
    <xsd:element name="UndpDocID" ma:index="21" nillable="true" ma:displayName="Doc ID" ma:description="The Unique ID number for this document. Reserve for System Use." ma:internalName="UndpDocID">
      <xsd:simpleType>
        <xsd:restriction base="dms:Text">
          <xsd:maxLength value="35"/>
        </xsd:restriction>
      </xsd:simpleType>
    </xsd:element>
    <xsd:element name="TaxCatchAll" ma:index="23" nillable="true" ma:displayName="Taxonomy Catch All Column" ma:description="" ma:hidden="true" ma:list="{291f09b2-8a1c-4d93-b20b-496fcff66850}" ma:internalName="TaxCatchAll" ma:showField="CatchAllData" ma:web="ab329847-71e0-4991-ae1d-d09f2517fcad">
      <xsd:complexType>
        <xsd:complexContent>
          <xsd:extension base="dms:MultiChoiceLookup">
            <xsd:sequence>
              <xsd:element name="Value" type="dms:Lookup" maxOccurs="unbounded" minOccurs="0" nillable="true"/>
            </xsd:sequence>
          </xsd:extension>
        </xsd:complexContent>
      </xsd:complexType>
    </xsd:element>
    <xsd:element name="TaxCatchAllLabel" ma:index="24" nillable="true" ma:displayName="Taxonomy Catch All Column1" ma:description="" ma:hidden="true" ma:list="{291f09b2-8a1c-4d93-b20b-496fcff66850}" ma:internalName="TaxCatchAllLabel" ma:readOnly="true" ma:showField="CatchAllDataLabel" ma:web="ab329847-71e0-4991-ae1d-d09f2517fcad">
      <xsd:complexType>
        <xsd:complexContent>
          <xsd:extension base="dms:MultiChoiceLookup">
            <xsd:sequence>
              <xsd:element name="Value" type="dms:Lookup" maxOccurs="unbounded" minOccurs="0" nillable="true"/>
            </xsd:sequence>
          </xsd:extension>
        </xsd:complexContent>
      </xsd:complexType>
    </xsd:element>
    <xsd:element name="UndpDocTypeMMTaxHTField0" ma:index="25" nillable="true" ma:taxonomy="true" ma:internalName="UndpDocTypeMMTaxHTField0" ma:taxonomyFieldName="UndpDocTypeMM" ma:displayName="Document Type" ma:default="" ma:fieldId="{ef94467a-fb76-4b42-91a0-5b5bdb6c8d34}" ma:sspId="28e6c43a-9e99-4bdd-9574-a0fa4ea3b61e" ma:termSetId="78839492-c939-4403-a05a-dae1049eff08" ma:anchorId="00000000-0000-0000-0000-000000000000" ma:open="false" ma:isKeyword="false">
      <xsd:complexType>
        <xsd:sequence>
          <xsd:element ref="pc:Terms" minOccurs="0" maxOccurs="1"/>
        </xsd:sequence>
      </xsd:complexType>
    </xsd:element>
    <xsd:element name="UNDPCountryTaxHTField0" ma:index="27" nillable="true" ma:taxonomy="true" ma:internalName="UNDPCountryTaxHTField0" ma:taxonomyFieldName="UNDPCountry" ma:displayName="Applies To Unit/Office/Country" ma:default="" ma:fieldId="{81e4cc14-7d66-47aa-92fc-e5e3ceab8cf9}" ma:taxonomyMulti="true" ma:sspId="28e6c43a-9e99-4bdd-9574-a0fa4ea3b61e" ma:termSetId="4c1519d5-5462-432c-ac69-cbad312f38bc" ma:anchorId="00000000-0000-0000-0000-000000000000" ma:open="false" ma:isKeyword="false">
      <xsd:complexType>
        <xsd:sequence>
          <xsd:element ref="pc:Terms" minOccurs="0" maxOccurs="1"/>
        </xsd:sequence>
      </xsd:complexType>
    </xsd:element>
    <xsd:element name="UNDPDocumentCategoryTaxHTField0" ma:index="30" nillable="true" ma:taxonomy="true" ma:internalName="UNDPDocumentCategoryTaxHTField0" ma:taxonomyFieldName="UNDPDocumentCategory" ma:displayName="Document Category" ma:readOnly="false" ma:default="" ma:fieldId="{30683383-b7b1-438d-8f61-9bf6b516a9e8}" ma:sspId="28e6c43a-9e99-4bdd-9574-a0fa4ea3b61e" ma:termSetId="353ae5a2-1c9c-42f6-bb56-cf3ba72fb601" ma:anchorId="00000000-0000-0000-0000-000000000000" ma:open="false" ma:isKeyword="false">
      <xsd:complexType>
        <xsd:sequence>
          <xsd:element ref="pc:Terms" minOccurs="0" maxOccurs="1"/>
        </xsd:sequence>
      </xsd:complexType>
    </xsd:element>
    <xsd:element name="b6db62fdefd74bd188b0c1cc54de5bcf" ma:index="32" nillable="true" ma:taxonomy="true" ma:internalName="b6db62fdefd74bd188b0c1cc54de5bcf" ma:taxonomyFieldName="UndpUnitMM" ma:displayName="Responsible Unit/Office" ma:default="" ma:fieldId="{b6db62fd-efd7-4bd1-88b0-c1cc54de5bcf}" ma:taxonomyMulti="true" ma:sspId="28e6c43a-9e99-4bdd-9574-a0fa4ea3b61e" ma:termSetId="41041907-3ad1-4549-b766-200fd229bd1c" ma:anchorId="00000000-0000-0000-0000-000000000000" ma:open="false" ma:isKeyword="false">
      <xsd:complexType>
        <xsd:sequence>
          <xsd:element ref="pc:Terms" minOccurs="0" maxOccurs="1"/>
        </xsd:sequence>
      </xsd:complexType>
    </xsd:element>
    <xsd:element name="UN_x0020_LanguagesTaxHTField0" ma:index="33" nillable="true" ma:taxonomy="true" ma:internalName="UN_x0020_LanguagesTaxHTField0" ma:taxonomyFieldName="UN_x0020_Languages" ma:displayName="UN Languages" ma:readOnly="false" ma:default="5;#English|7f98b732-4b5b-4b70-ba90-a0eff09b5d2d" ma:fieldId="{41a2b052-e54a-4bfe-83da-6da45935c81e}" ma:sspId="28e6c43a-9e99-4bdd-9574-a0fa4ea3b61e" ma:termSetId="b4046108-c9b1-4d97-ad16-d3846fb24317" ma:anchorId="45d05d46-9bc9-40df-8618-9658690cf41e" ma:open="false" ma:isKeyword="false">
      <xsd:complexType>
        <xsd:sequence>
          <xsd:element ref="pc:Terms" minOccurs="0" maxOccurs="1"/>
        </xsd:sequence>
      </xsd:complexType>
    </xsd:element>
    <xsd:element name="c4e2ab2cc9354bbf9064eeb465a566ea" ma:index="34" nillable="true" ma:taxonomy="true" ma:internalName="c4e2ab2cc9354bbf9064eeb465a566ea" ma:taxonomyFieldName="eRegFilingCodeMM" ma:displayName="eFiling Code" ma:readOnly="false" ma:default="" ma:fieldId="{c4e2ab2c-c935-4bbf-9064-eeb465a566ea}" ma:sspId="28e6c43a-9e99-4bdd-9574-a0fa4ea3b61e" ma:termSetId="1b29302a-a790-4a29-9296-98192bc3cc74" ma:anchorId="ccbed235-bdac-448a-ab80-b4bb62a8ac5c" ma:open="false" ma:isKeyword="false">
      <xsd:complexType>
        <xsd:sequence>
          <xsd:element ref="pc:Terms" minOccurs="0" maxOccurs="1"/>
        </xsd:sequence>
      </xsd:complexType>
    </xsd:element>
    <xsd:element name="UNDPFocusAreasTaxHTField0" ma:index="35" nillable="true" ma:taxonomy="true" ma:internalName="UNDPFocusAreasTaxHTField0" ma:taxonomyFieldName="UNDPFocusAreas" ma:displayName="Focus Area" ma:readOnly="false" ma:default="" ma:fieldId="{c0f5d6bc-94c2-4efb-8cb3-448ca9792810}" ma:taxonomyMulti="true" ma:sspId="28e6c43a-9e99-4bdd-9574-a0fa4ea3b61e" ma:termSetId="5595b894-23d9-4524-8855-5c6c69b8bcc7"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4" ma:displayName="Author"/>
        <xsd:element ref="dcterms:created" minOccurs="0" maxOccurs="1"/>
        <xsd:element ref="dc:identifier" minOccurs="0" maxOccurs="1"/>
        <xsd:element name="contentType" minOccurs="0" maxOccurs="1" type="xsd:string" ma:index="29" ma:displayName="Content Type"/>
        <xsd:element ref="dc:title" minOccurs="0" maxOccurs="1" ma:index="1" ma:displayName="Title"/>
        <xsd:element ref="dc:subject" minOccurs="0" maxOccurs="1" ma:index="2" ma:displayName="Subject"/>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7A9F8D4A-5003-48B2-A25D-256FD3D73991}"/>
</file>

<file path=customXml/itemProps2.xml><?xml version="1.0" encoding="utf-8"?>
<ds:datastoreItem xmlns:ds="http://schemas.openxmlformats.org/officeDocument/2006/customXml" ds:itemID="{E995BF71-5740-48A1-A40F-2C066643CC82}"/>
</file>

<file path=customXml/itemProps3.xml><?xml version="1.0" encoding="utf-8"?>
<ds:datastoreItem xmlns:ds="http://schemas.openxmlformats.org/officeDocument/2006/customXml" ds:itemID="{7C590097-76E7-424F-A076-8E5C66AFDBDC}"/>
</file>

<file path=customXml/itemProps4.xml><?xml version="1.0" encoding="utf-8"?>
<ds:datastoreItem xmlns:ds="http://schemas.openxmlformats.org/officeDocument/2006/customXml" ds:itemID="{79FD25ED-18C2-4FD9-8746-40730B93637A}"/>
</file>

<file path=customXml/itemProps5.xml><?xml version="1.0" encoding="utf-8"?>
<ds:datastoreItem xmlns:ds="http://schemas.openxmlformats.org/officeDocument/2006/customXml" ds:itemID="{B702265B-C7ED-4E75-9E0D-16EC61973BE4}"/>
</file>

<file path=docProps/app.xml><?xml version="1.0" encoding="utf-8"?>
<Properties xmlns="http://schemas.openxmlformats.org/officeDocument/2006/extended-properties" xmlns:vt="http://schemas.openxmlformats.org/officeDocument/2006/docPropsVTypes">
  <Template>C:\DOCUME~1\DC191NP\LOCALS~1\Temp\UNDPpptFormat_E.pot</Template>
  <TotalTime>3266</TotalTime>
  <Words>915</Words>
  <Application>Microsoft Office PowerPoint</Application>
  <PresentationFormat>On-screen Show (4:3)</PresentationFormat>
  <Paragraphs>508</Paragraphs>
  <Slides>13</Slides>
  <Notes>6</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13</vt:i4>
      </vt:variant>
    </vt:vector>
  </HeadingPairs>
  <TitlesOfParts>
    <vt:vector size="23" baseType="lpstr">
      <vt:lpstr>MS Mincho</vt:lpstr>
      <vt:lpstr>ＭＳ Ｐゴシック</vt:lpstr>
      <vt:lpstr>Angsana New</vt:lpstr>
      <vt:lpstr>Arial</vt:lpstr>
      <vt:lpstr>Calibri</vt:lpstr>
      <vt:lpstr>Cambria</vt:lpstr>
      <vt:lpstr>Myriad Pro</vt:lpstr>
      <vt:lpstr>Times New Roman</vt:lpstr>
      <vt:lpstr>UNDPpptFormat_E</vt:lpstr>
      <vt:lpstr>1_UNDPpptFormat_E</vt:lpstr>
      <vt:lpstr>PowerPoint Presentation</vt:lpstr>
      <vt:lpstr>PowerPoint Presentation</vt:lpstr>
      <vt:lpstr>Adaptive Management</vt:lpstr>
      <vt:lpstr>Adaptive Management Tools and approahces </vt:lpstr>
      <vt:lpstr>PowerPoint Presentation</vt:lpstr>
      <vt:lpstr>PowerPoint Presentation</vt:lpstr>
      <vt:lpstr>PowerPoint Presentation</vt:lpstr>
      <vt:lpstr>PowerPoint Presentation</vt:lpstr>
      <vt:lpstr>Risk Management Why manage risk in a project?</vt:lpstr>
      <vt:lpstr>Risk Management Seven Risk Categories</vt:lpstr>
      <vt:lpstr>PowerPoint Presentation</vt:lpstr>
      <vt:lpstr>PowerPoint Presentation</vt:lpstr>
      <vt:lpstr>PowerPoint Presentation</vt:lpstr>
    </vt:vector>
  </TitlesOfParts>
  <Company>UNDP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 English</dc:title>
  <dc:subject/>
  <dc:creator>DC191NP</dc:creator>
  <cp:lastModifiedBy>Gabor Vereczi</cp:lastModifiedBy>
  <cp:revision>119</cp:revision>
  <dcterms:created xsi:type="dcterms:W3CDTF">2011-06-27T14:19:05Z</dcterms:created>
  <dcterms:modified xsi:type="dcterms:W3CDTF">2016-01-27T15:41:43Z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0x010100F075C04BA242A84ABD3293E3AD35CDA4004A97B402A24203488B480288EC7DB189</vt:lpwstr>
  </property>
  <property fmtid="{D5CDD505-2E9C-101B-9397-08002B2CF9AE}" pid="3" name="_dlc_DocIdItemGuid">
    <vt:lpwstr>3855bba8-6d78-4884-8225-db165e2cdc30</vt:lpwstr>
  </property>
  <property fmtid="{D5CDD505-2E9C-101B-9397-08002B2CF9AE}" pid="4" name="TaxKeyword">
    <vt:lpwstr/>
  </property>
  <property fmtid="{D5CDD505-2E9C-101B-9397-08002B2CF9AE}" pid="5" name="Unit">
    <vt:lpwstr/>
  </property>
  <property fmtid="{D5CDD505-2E9C-101B-9397-08002B2CF9AE}" pid="6" name="UNDPFocusAreas">
    <vt:lpwstr/>
  </property>
  <property fmtid="{D5CDD505-2E9C-101B-9397-08002B2CF9AE}" pid="7" name="UN Languages">
    <vt:lpwstr>5;#English|7f98b732-4b5b-4b70-ba90-a0eff09b5d2d</vt:lpwstr>
  </property>
  <property fmtid="{D5CDD505-2E9C-101B-9397-08002B2CF9AE}" pid="8" name="TaxKeywordTaxHTField">
    <vt:lpwstr/>
  </property>
  <property fmtid="{D5CDD505-2E9C-101B-9397-08002B2CF9AE}" pid="9" name="UNDPCountry">
    <vt:lpwstr/>
  </property>
  <property fmtid="{D5CDD505-2E9C-101B-9397-08002B2CF9AE}" pid="10" name="UndpDocTypeMM">
    <vt:lpwstr/>
  </property>
  <property fmtid="{D5CDD505-2E9C-101B-9397-08002B2CF9AE}" pid="11" name="UNDPDocumentCategory">
    <vt:lpwstr/>
  </property>
  <property fmtid="{D5CDD505-2E9C-101B-9397-08002B2CF9AE}" pid="12" name="UndpUnitMM">
    <vt:lpwstr/>
  </property>
  <property fmtid="{D5CDD505-2E9C-101B-9397-08002B2CF9AE}" pid="13" name="eRegFilingCodeMM">
    <vt:lpwstr/>
  </property>
</Properties>
</file>