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9" r:id="rId5"/>
    <p:sldId id="270" r:id="rId6"/>
    <p:sldId id="276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5" r:id="rId17"/>
    <p:sldId id="272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76857-144A-4AA1-922A-02C863FEDB1D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04FE-ED50-4CCC-9163-F4560DC8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B847-CE9A-4F58-83DE-4535B958EFF0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ED8A-ECDA-4DA5-9384-370A02AE9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73E-E5CC-42E7-8B52-65737DA2C155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6555-4285-4D99-A98B-F741AE461C95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9DF5-D8FF-4994-86DE-386F2DE4613D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DB87-9849-43AE-A4D0-E8201D6AD41E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D422-872E-4964-906A-38294AEEBCDB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94B6-23FC-4A55-9721-7B558471189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6E0A-CCDF-46C5-AB76-F77F254D3157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45C-94B4-4559-B070-7C969FED1B70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D14D-0327-4088-B2FA-48413C0D1F56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639-E463-4DB4-9B76-95DEE1292221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2A1E-52BA-4180-96AE-27F335C7FDF1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235E-8F13-45E6-8F6A-D0A2D4D4FEC3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B7CF-38A9-466B-8364-0FA17529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5943600"/>
            <a:ext cx="9144000" cy="914400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s-media-cache-ak0.pinimg.com/736x/60/7e/2c/607e2ce44fc2c3f8f929130f1ff076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1"/>
            <a:ext cx="990599" cy="914400"/>
          </a:xfrm>
          <a:prstGeom prst="rect">
            <a:avLst/>
          </a:prstGeom>
          <a:noFill/>
        </p:spPr>
      </p:pic>
      <p:pic>
        <p:nvPicPr>
          <p:cNvPr id="1036" name="Picture 12" descr="https://encrypted-tbn3.gstatic.com/images?q=tbn:ANd9GcQWdpT_45B0qN5DNgMHdt65NHXEZHcIcj0gBL7qpUIOptLa9_MGmm-TjA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943600"/>
            <a:ext cx="990600" cy="914400"/>
          </a:xfrm>
          <a:prstGeom prst="rect">
            <a:avLst/>
          </a:prstGeom>
          <a:noFill/>
        </p:spPr>
      </p:pic>
      <p:pic>
        <p:nvPicPr>
          <p:cNvPr id="1038" name="Picture 14" descr="https://encrypted-tbn1.gstatic.com/images?q=tbn:ANd9GcQUGFYWPsmaKROFmmqKLWay6S_AGW-tUA6btQ5SstbHO3Pp2psBlVE7RUY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943600"/>
            <a:ext cx="914400" cy="91440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2362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OF CLIMATE CHANGE EARLY WARNING SYSTEMS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REPORT </a:t>
            </a:r>
            <a:endParaRPr lang="en-US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763000" cy="3048000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Touray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Project Director</a:t>
            </a:r>
          </a:p>
          <a:p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Ousman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Jarjusey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Project Coordinator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Bubu Pateh Jallow, Chief Technical Adviser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 of Water Resources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 Marina Parade, Banjul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https://encrypted-tbn3.gstatic.com/images?q=tbn:ANd9GcQkeXXtAXTbHQo3ryppUOSM1Qx0dxYUGE8fw_0wLMcwHAebITujD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6575" y="5943600"/>
            <a:ext cx="987425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2015 about 1,135 persons were sensitized on climate change and specifically on climate change early warning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SC01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0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SC01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G_7059"/>
          <p:cNvPicPr>
            <a:picLocks noChangeAspect="1" noChangeArrowheads="1"/>
          </p:cNvPicPr>
          <p:nvPr/>
        </p:nvPicPr>
        <p:blipFill>
          <a:blip r:embed="rId4" cstate="print"/>
          <a:srcRect b="20975"/>
          <a:stretch>
            <a:fillRect/>
          </a:stretch>
        </p:blipFill>
        <p:spPr bwMode="auto">
          <a:xfrm>
            <a:off x="0" y="44958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IMG_7070"/>
          <p:cNvPicPr>
            <a:picLocks noChangeAspect="1" noChangeArrowheads="1"/>
          </p:cNvPicPr>
          <p:nvPr/>
        </p:nvPicPr>
        <p:blipFill>
          <a:blip r:embed="rId5" cstate="print"/>
          <a:srcRect b="26923"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630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2014 about 150 Farmers and other stakeholders were trained on agro-meteorological practices using an International Agro-meteorological Consultant from Mali in collaboration with a National Team;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IMG_2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IMG_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574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IMG_2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G_2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 5" descr="SAM_33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4196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IMG_22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19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316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CA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Efficient and effective use of hydro-meteorological and environmental information for making early warnings and long-term development plans</a:t>
            </a:r>
            <a:r>
              <a:rPr lang="en-C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(UNEP)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763000" cy="3916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Identifying Providers and Users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Determining User Needs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Tailoring and developing climate change early warning products based on user needs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Identifying and determining most appropriate modes of communication of early warning products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Communicating early warning products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Employing Feedback mechanism for future improvement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 all these into a Communication Strategy or Protocol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Users Identified and Needs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Communities (Farmers, Fisher Folks, Herders, Extension Services and Agents, etc);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Civil Society including Community Based Organizations and other relevant Groupings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Public and Private Sector Institutions and personnel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Media Institutions and Agents (Journalists, Traditional Communicators, National Radio and TV services, Community Radios, etc.)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Climate and Weather Warnings, Alerts, Forecasts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nowcasts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forecasts, season and long-range predictions)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SC00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32004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AM_1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32004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AM_18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Warning User Needs and Products</a:t>
            </a:r>
          </a:p>
        </p:txBody>
      </p:sp>
      <p:pic>
        <p:nvPicPr>
          <p:cNvPr id="10" name="yui_3_3_0_2_1344870650802203" descr="tn?sid=14636698812771151&amp;mid=AMQPw0MAATdqUCkDtQUOwm0NXDI&amp;midoffset=2_0_0_1_45930&amp;partid=2&amp;f=1112&amp;fid=Inbox&amp;w=425&amp;h=480&amp;httperr=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181601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7088" dir="19163922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590800" y="4038600"/>
            <a:ext cx="4343400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Flood Forecasts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130800"/>
            <a:ext cx="32416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4600" y="6150114"/>
            <a:ext cx="4343400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Marine Forecasts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03812"/>
            <a:ext cx="25384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l_fi" descr="http://newsimg.bbc.co.uk/media/images/41435000/jpg/_41435182_drought41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1524000"/>
            <a:ext cx="327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encrypted-tbn2.gstatic.com/images?q=tbn:ANd9GcSUiSZ3bIM-mtkugToG-68I1vMx82617wnd9hXHeCcvLFhXMzHwgw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200400" cy="1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USER\Desktop\TRIP\TRIP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00200"/>
            <a:ext cx="2514600" cy="1447799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438400" y="2057400"/>
            <a:ext cx="4648200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Drought Prediction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676400"/>
            <a:ext cx="4109453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HYDROLOGICAL WARNING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418698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HYDROLOGICAL  OUTLOOK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Warning User Needs and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295400"/>
            <a:ext cx="8924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Seasonal Climate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Modes of Communication of Early Warning Information to Users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Television Broadcasts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and Community Radio Broadcasts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Print Media (Daily Observer, The Point, The Standard, etc)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Ministerial and Agency Media and information units (Health, Agriculture, Environment,  Women’s Bureau, Information Department, etc.);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GSM Companies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Qcell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GAMCEL,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AfriCell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etc,)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Websites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MoECCFWW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and internet facilities at partner institutions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MDFTs and TACs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 Listening Groups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Traditional Communicators and Theater Groups</a:t>
            </a:r>
          </a:p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Newsletters, Policy Briefs, Posters, Billboards, etc.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for the Communication Strategy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0000"/>
              </a:buClr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 and Implement Agreements between the PMU and Community Radios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continuous reception of climate information from the Weather Forecast Office and subsequent broadcast to communities in English and Local Languages;</a:t>
            </a:r>
          </a:p>
          <a:p>
            <a:pPr algn="just">
              <a:buClr>
                <a:srgbClr val="FF0000"/>
              </a:buClr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Establish Radio Listening G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roups consisting of about 15 persons for reception, discussion and dissemination of weather and climate information;</a:t>
            </a:r>
          </a:p>
          <a:p>
            <a:pPr algn="just">
              <a:buClr>
                <a:srgbClr val="FF0000"/>
              </a:buClr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 Meteorological Terms into local languages 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collaboration the Ministry of Education, the Gambia Radio and Television Services, Media Agents and stakeholders in the Projects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 representatives of Media Houses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climate change  and climate change reporting;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Engaged and sensitized representatives of the Private Sector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climate change including business risks and opportunities related to climate change;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 the climate and hydrological data base and management system at the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Department of Water Resources and develop a METADATA System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for the Communication Strategy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 Expected Outcomes of Project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Gambia National Meteorological Services is supported in its transition to becoming a financially sustainable  Meteorological Agency </a:t>
            </a:r>
            <a:r>
              <a:rPr lang="en-C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(UNEP)</a:t>
            </a: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C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Hydro-meteorological infrastructure is upgraded / installed and maintained that will cover the full needs for 'optimal performance of EWS' as identified by recent needs assessment reports  in the Gambia </a:t>
            </a:r>
            <a:r>
              <a:rPr lang="en-CA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(UNDP)</a:t>
            </a:r>
            <a:endParaRPr lang="en-US" sz="2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critical mass of skilled human resources is able to operate the Gambia Early Warning System and perform medium and long-term climate adaptation planning beyond the project </a:t>
            </a:r>
            <a:r>
              <a:rPr lang="en-C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(UNEP)</a:t>
            </a: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CA" sz="2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Efficient and effective use of hydro-meteorological and environmental information for making early warnings and long-term development plans </a:t>
            </a:r>
            <a:r>
              <a:rPr lang="en-CA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(UNEP)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3154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C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 2:</a:t>
            </a:r>
            <a:r>
              <a:rPr lang="en-C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Hydro-meteorological infrastructure is upgraded / installed and maintained that will cover the full needs for 'optimal performance of EWS' as identified by recent needs assessment reports  in the Gambia </a:t>
            </a:r>
            <a:r>
              <a:rPr lang="en-C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(UNDP)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686800" cy="2925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UNDP Resident Representative has procured and handed over to Government many and various equipment ranging from Automatic Weather Stations to Computers 2 Boats and a Vehicle.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will be distributed to stakeholder institutions within the Department of Water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Handing over of equipment to Government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Bubu Pateh Jallow\Desktop\PHOTOS AND MUSIC\20160310_10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990600"/>
            <a:ext cx="4343400" cy="2743200"/>
          </a:xfrm>
          <a:prstGeom prst="rect">
            <a:avLst/>
          </a:prstGeom>
          <a:noFill/>
        </p:spPr>
      </p:pic>
      <p:pic>
        <p:nvPicPr>
          <p:cNvPr id="20483" name="Picture 3" descr="C:\Users\Bubu Pateh Jallow\Desktop\PHOTOS AND MUSIC\20160310_105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572000" cy="2667000"/>
          </a:xfrm>
          <a:prstGeom prst="rect">
            <a:avLst/>
          </a:prstGeom>
          <a:noFill/>
        </p:spPr>
      </p:pic>
      <p:pic>
        <p:nvPicPr>
          <p:cNvPr id="20484" name="Picture 4" descr="C:\Users\Bubu Pateh Jallow\Desktop\PHOTOS AND MUSIC\20160310_105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343400" cy="2971800"/>
          </a:xfrm>
          <a:prstGeom prst="rect">
            <a:avLst/>
          </a:prstGeom>
          <a:noFill/>
        </p:spPr>
      </p:pic>
      <p:pic>
        <p:nvPicPr>
          <p:cNvPr id="20485" name="Picture 5" descr="C:\Users\Bubu Pateh Jallow\Desktop\PHOTOS AND MUSIC\20160310_105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42672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Hon. Minister gracing the Handing Over Ceremony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096000"/>
            <a:ext cx="45720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Representative of UNDP RR gracing the Handing Over Ceremony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of the Equipment procured and Handed Over to Government by UNDP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Bubu Pateh Jallow\Desktop\PHOTOS AND MUSIC\20160310_11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8382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Vehicle and Boxes containing Computer Equipment in the Background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ubu Pateh Jallow\Desktop\PHOTOS AND MUSIC\20160310_11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534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Boats for Water Quality Sampling and Hydrological Measurements along the River Gambia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020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Gambia started in 2011 under Phase 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 3:</a:t>
            </a:r>
          </a:p>
          <a:p>
            <a:pPr marL="514350" lvl="0" indent="-514350" algn="just">
              <a:buNone/>
            </a:pP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critical mass of skilled human resources is able to operate the Gambia Early Warning System and perform medium and long-term climate adaptation planning beyond the project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(UNEP)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None/>
            </a:pPr>
            <a:r>
              <a:rPr lang="en-C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OUTCOME 4:</a:t>
            </a:r>
          </a:p>
          <a:p>
            <a:pPr marL="514350" lvl="0" indent="-514350" algn="just">
              <a:buNone/>
            </a:pPr>
            <a:r>
              <a:rPr lang="en-C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Efficient and effective use of hydro-meteorological and environmental information for making early warnings and long-term development plans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(UNEP)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Enhancing Human Capacity for Effective Early Warning System (OUTCOME 3)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477000" cy="5562599"/>
          </a:xfrm>
        </p:spPr>
        <p:txBody>
          <a:bodyPr>
            <a:noAutofit/>
          </a:bodyPr>
          <a:lstStyle/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Junior Met. And Hydro Technicians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at the Water Resources Training School, Banjul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Senior Hydrological Technician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in Barbados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Instrument Technicians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and certificated in Nigeria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Meteorologists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at the UK Met Office</a:t>
            </a: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Meteorologist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trained in FUTA,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Akure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Nigeria</a:t>
            </a: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Middle Level Met. Technicians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trained 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Oshodi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Nigeria</a:t>
            </a:r>
          </a:p>
          <a:p>
            <a:pPr marL="338138" lvl="1" algn="just">
              <a:buClr>
                <a:srgbClr val="0033CC"/>
              </a:buClr>
              <a:buFont typeface="Wingdings 2" pitchFamily="18" charset="2"/>
              <a:buChar char="A"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Senior Level Technicians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currently on training in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Oshodi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Nigeria</a:t>
            </a:r>
          </a:p>
        </p:txBody>
      </p:sp>
      <p:pic>
        <p:nvPicPr>
          <p:cNvPr id="6" name="Picture 2" descr="C:\Gambia Early Warning Project\IMG_250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19200"/>
            <a:ext cx="2362200" cy="2743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434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2013 and 2014 over 200 persons were sensitized on climate change and specifically on climate change early warning system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CLIMATE CHANGE\CAUSES OF CLIMATE CHANGE\NBDR MDFT WORKSHOP DOCS\NBR PICTURES\DCIM\101MSDCF\DSC0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343400" cy="2590800"/>
          </a:xfrm>
          <a:prstGeom prst="rect">
            <a:avLst/>
          </a:prstGeom>
          <a:noFill/>
        </p:spPr>
      </p:pic>
      <p:pic>
        <p:nvPicPr>
          <p:cNvPr id="6" name="Picture 3" descr="C:\CLIMATE CHANGE\CAUSES OF CLIMATE CHANGE\BCC MDFT WORKSHOP\PICTURES\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18" y="1752600"/>
            <a:ext cx="4402182" cy="2590800"/>
          </a:xfrm>
          <a:prstGeom prst="rect">
            <a:avLst/>
          </a:prstGeom>
          <a:noFill/>
        </p:spPr>
      </p:pic>
      <p:pic>
        <p:nvPicPr>
          <p:cNvPr id="7" name="Picture 6" descr="C:\CLIMATE CHANGE\CAUSES OF CLIMATE CHANGE\KMC MDFT WORKSHOP\WORKSHOP PICTURES\IMG_09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IMG_1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95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3657600"/>
            <a:ext cx="4114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NORTH BANK REGION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905000"/>
            <a:ext cx="3962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BANJUL CITY COUNCIL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50114"/>
            <a:ext cx="426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KANINIFING MUNICIPAL COUNCIL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334780"/>
            <a:ext cx="4419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WEST COAST REGION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919</Words>
  <Application>Microsoft Office PowerPoint</Application>
  <PresentationFormat>On-screen Show (4:3)</PresentationFormat>
  <Paragraphs>82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STRENGTHENING OF CLIMATE CHANGE EARLY WARNING SYSTEMS    STATUS REPORT </vt:lpstr>
      <vt:lpstr>Four Expected Outcomes of Project</vt:lpstr>
      <vt:lpstr>Outcome 2: Hydro-meteorological infrastructure is upgraded / installed and maintained that will cover the full needs for 'optimal performance of EWS' as identified by recent needs assessment reports  in the Gambia (UNDP)</vt:lpstr>
      <vt:lpstr>Handing over of equipment to Government</vt:lpstr>
      <vt:lpstr>Some of the Equipment procured and Handed Over to Government by UNDP</vt:lpstr>
      <vt:lpstr>Slide 6</vt:lpstr>
      <vt:lpstr>Gambia started in 2011 under Phase I</vt:lpstr>
      <vt:lpstr>Enhancing Human Capacity for Effective Early Warning System (OUTCOME 3)</vt:lpstr>
      <vt:lpstr>In 2013 and 2014 over 200 persons were sensitized on climate change and specifically on climate change early warning system</vt:lpstr>
      <vt:lpstr>In 2015 about 1,135 persons were sensitized on climate change and specifically on climate change early warning system</vt:lpstr>
      <vt:lpstr>By 2014 about 150 Farmers and other stakeholders were trained on agro-meteorological practices using an International Agro-meteorological Consultant from Mali in collaboration with a National Team;</vt:lpstr>
      <vt:lpstr>Efficient and effective use of hydro-meteorological and environmental information for making early warnings and long-term development plans (UNEP)</vt:lpstr>
      <vt:lpstr>Major Users Identified and Needs</vt:lpstr>
      <vt:lpstr>Early Warning User Needs and Products</vt:lpstr>
      <vt:lpstr>Early Warning User Needs and Products</vt:lpstr>
      <vt:lpstr>Seasonal Climate Predictions</vt:lpstr>
      <vt:lpstr>Modes of Communication of Early Warning Information to Users</vt:lpstr>
      <vt:lpstr>Also for the Communication Strategy</vt:lpstr>
      <vt:lpstr>Also for the Communication Strategy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Bubu Pateh Jallow</dc:creator>
  <cp:lastModifiedBy>Bubu Pateh Jallow</cp:lastModifiedBy>
  <cp:revision>54</cp:revision>
  <dcterms:created xsi:type="dcterms:W3CDTF">2016-03-14T19:03:11Z</dcterms:created>
  <dcterms:modified xsi:type="dcterms:W3CDTF">2016-03-15T09:03:50Z</dcterms:modified>
</cp:coreProperties>
</file>