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0" r:id="rId2"/>
    <p:sldMasterId id="2147483714" r:id="rId3"/>
    <p:sldMasterId id="2147483726" r:id="rId4"/>
    <p:sldMasterId id="2147483738" r:id="rId5"/>
  </p:sldMasterIdLst>
  <p:notesMasterIdLst>
    <p:notesMasterId r:id="rId9"/>
  </p:notesMasterIdLst>
  <p:handoutMasterIdLst>
    <p:handoutMasterId r:id="rId10"/>
  </p:handoutMasterIdLst>
  <p:sldIdLst>
    <p:sldId id="467" r:id="rId6"/>
    <p:sldId id="501" r:id="rId7"/>
    <p:sldId id="502" r:id="rId8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B6"/>
    <a:srgbClr val="97B92D"/>
    <a:srgbClr val="AB4A30"/>
    <a:srgbClr val="AA4A31"/>
    <a:srgbClr val="3F7BAF"/>
    <a:srgbClr val="AB1500"/>
    <a:srgbClr val="9A47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56" autoAdjust="0"/>
    <p:restoredTop sz="78246" autoAdjust="0"/>
  </p:normalViewPr>
  <p:slideViewPr>
    <p:cSldViewPr snapToGrid="0" snapToObjects="1">
      <p:cViewPr varScale="1">
        <p:scale>
          <a:sx n="57" d="100"/>
          <a:sy n="57" d="100"/>
        </p:scale>
        <p:origin x="1362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56"/>
    </p:cViewPr>
  </p:sorterViewPr>
  <p:notesViewPr>
    <p:cSldViewPr snapToGrid="0" snapToObjects="1">
      <p:cViewPr varScale="1">
        <p:scale>
          <a:sx n="88" d="100"/>
          <a:sy n="88" d="100"/>
        </p:scale>
        <p:origin x="38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94661-C4CB-D64C-ADEB-45627A5B1F9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0A7CE-BC39-F04E-8907-FFC6760C058E}" type="datetimeFigureOut">
              <a:rPr lang="en-US" smtClean="0"/>
              <a:t>9/27/2018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0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524CB-7683-804A-B311-2E036748408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FB09E-17D9-CD49-A1A4-2E5DFE61A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1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9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7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1" y="1263651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989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23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76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908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168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314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05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5" y="309563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20" y="309563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97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13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2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95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5681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42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816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963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675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5058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811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616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5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6" y="309564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599" y="3922715"/>
            <a:ext cx="8538767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2" y="6505575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2" y="6261100"/>
            <a:ext cx="5666714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3251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934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851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918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112" y="1263652"/>
            <a:ext cx="4179094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3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348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34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3397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1618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3211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94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400">
                <a:latin typeface="+mn-lt"/>
                <a:ea typeface="Roboto" charset="0"/>
                <a:cs typeface="Roboto" charset="0"/>
              </a:defRPr>
            </a:lvl1pPr>
            <a:lvl2pPr>
              <a:defRPr sz="1400">
                <a:latin typeface="+mj-lt"/>
                <a:ea typeface="Roboto" charset="0"/>
                <a:cs typeface="Roboto" charset="0"/>
              </a:defRPr>
            </a:lvl2pPr>
            <a:lvl3pPr>
              <a:defRPr sz="1400">
                <a:latin typeface="+mj-lt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GB" noProof="0"/>
              <a:t>Click to edit calMaster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51077" y="6482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noProof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81039" y="230376"/>
            <a:ext cx="6561010" cy="530024"/>
          </a:xfrm>
        </p:spPr>
        <p:txBody>
          <a:bodyPr>
            <a:noAutofit/>
          </a:bodyPr>
          <a:lstStyle>
            <a:lvl1pPr>
              <a:defRPr sz="3200" b="1" baseline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67DF97-69BB-564F-A7B7-09754938C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35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2104" y="309564"/>
            <a:ext cx="2130822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917" y="309564"/>
            <a:ext cx="622908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01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>
                <a:latin typeface="Roboto" charset="0"/>
                <a:ea typeface="Roboto" charset="0"/>
                <a:cs typeface="Roboto" charset="0"/>
              </a:defRPr>
            </a:lvl1pPr>
            <a:lvl2pPr>
              <a:defRPr sz="1400">
                <a:latin typeface="Roboto" charset="0"/>
                <a:ea typeface="Roboto" charset="0"/>
                <a:cs typeface="Roboto" charset="0"/>
              </a:defRPr>
            </a:lvl2pPr>
            <a:lvl3pPr>
              <a:defRPr sz="1400">
                <a:latin typeface="Roboto" charset="0"/>
                <a:ea typeface="Roboto" charset="0"/>
                <a:cs typeface="Roboto" charset="0"/>
              </a:defRPr>
            </a:lvl3pPr>
            <a:lvl4pPr>
              <a:defRPr sz="1400">
                <a:latin typeface="Roboto" charset="0"/>
                <a:ea typeface="Roboto" charset="0"/>
                <a:cs typeface="Roboto" charset="0"/>
              </a:defRPr>
            </a:lvl4pPr>
            <a:lvl5pPr>
              <a:defRPr sz="14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>
                <a:latin typeface="Bebas Neue" charset="0"/>
                <a:ea typeface="Bebas Neue" charset="0"/>
                <a:cs typeface="Bebas Neue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735-B335-4F41-81F9-9BF8B1611608}" type="datetimeFigureOut">
              <a:rPr lang="en-US" smtClean="0"/>
              <a:t>9/27/2018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9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DD1A-6B9C-44C2-8DAC-B4497868094D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1A2D-2723-4AC1-80EE-617DFE2A2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4"/>
            <a:ext cx="9906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5" y="309567"/>
            <a:ext cx="852156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79321" y="2205038"/>
            <a:ext cx="8538765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77600" y="3922718"/>
            <a:ext cx="8538766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546213" y="6505575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46213" y="6261100"/>
            <a:ext cx="5666714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130083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4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gi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6" r:id="rId2"/>
    <p:sldLayoutId id="214748368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9735-B335-4F41-81F9-9BF8B1611608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5E12-CB43-F549-AB13-A93CEA3B9B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66132"/>
            <a:ext cx="10046208" cy="105356"/>
          </a:xfrm>
          <a:prstGeom prst="rect">
            <a:avLst/>
          </a:prstGeom>
          <a:solidFill>
            <a:srgbClr val="3F7B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349345" y="6040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E5F630-9D31-0A42-AA7A-D5F6CF4A9B9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063682" y="269458"/>
            <a:ext cx="1568525" cy="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6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751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bas Neue" charset="0"/>
          <a:ea typeface="Bebas Neue" charset="0"/>
          <a:cs typeface="Bebas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Roboto" charset="0"/>
          <a:ea typeface="Roboto" charset="0"/>
          <a:cs typeface="Robo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" y="1263650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758101" y="1263650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7"/>
            <a:ext cx="852500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6" y="1263651"/>
            <a:ext cx="8523288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84477" y="777875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84477" y="6078543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1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800" dirty="0"/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95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47902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8100" y="1263651"/>
            <a:ext cx="147902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7918" y="309564"/>
            <a:ext cx="852500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917" y="1263652"/>
            <a:ext cx="8523289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84478" y="777876"/>
            <a:ext cx="8531887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84478" y="6078540"/>
            <a:ext cx="8531887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70719" y="6105525"/>
            <a:ext cx="70339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213642"/>
            <a:ext cx="9906000" cy="268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ko-KR" sz="3600" b="1" dirty="0">
                <a:solidFill>
                  <a:srgbClr val="AB4A3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Project Planning: Gantt Chart</a:t>
            </a:r>
            <a:endParaRPr kumimoji="0" lang="en-US" altLang="ko-KR" sz="3600" b="1" i="0" u="none" strike="noStrike" kern="1200" cap="none" spc="0" normalizeH="0" baseline="0" noProof="0" dirty="0">
              <a:ln>
                <a:noFill/>
              </a:ln>
              <a:solidFill>
                <a:srgbClr val="AB4A3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  <a:p>
            <a:pPr lvl="0" algn="ctr">
              <a:defRPr/>
            </a:pPr>
            <a:r>
              <a:rPr lang="en-US" altLang="ko-KR" sz="3200" b="1" dirty="0">
                <a:solidFill>
                  <a:prstClr val="black"/>
                </a:solidFill>
              </a:rPr>
              <a:t>Mr. Keith Bettinger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</a:p>
          <a:p>
            <a:pPr lvl="0" algn="ctr">
              <a:defRPr/>
            </a:pPr>
            <a:r>
              <a:rPr lang="en-US" altLang="ko-KR" sz="2400" dirty="0">
                <a:solidFill>
                  <a:prstClr val="black"/>
                </a:solidFill>
              </a:rPr>
              <a:t>East-West Center</a:t>
            </a:r>
          </a:p>
          <a:p>
            <a:pPr lvl="0" algn="ctr">
              <a:defRPr/>
            </a:pPr>
            <a:r>
              <a:rPr lang="en-US" altLang="ko-KR" sz="2400" dirty="0">
                <a:solidFill>
                  <a:prstClr val="black"/>
                </a:solidFill>
              </a:rPr>
              <a:t>Consultant: UNDP, UN Environment, USAID</a:t>
            </a:r>
            <a:endParaRPr lang="ko-KR" altLang="ko-K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antt chart">
            <a:extLst>
              <a:ext uri="{FF2B5EF4-FFF2-40B4-BE49-F238E27FC236}">
                <a16:creationId xmlns:a16="http://schemas.microsoft.com/office/drawing/2014/main" id="{4C110970-00AF-4706-838F-35212C316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02" y="888976"/>
            <a:ext cx="9031195" cy="508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86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100B8E2-DC73-40CC-9C62-726F21A5F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14" y="1343407"/>
            <a:ext cx="8178799" cy="41711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C5D0BF-E297-45E7-BD0D-9751E81F8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767532"/>
            <a:ext cx="9144000" cy="532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063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 cmpd="sng">
          <a:solidFill>
            <a:schemeClr val="accent6">
              <a:lumMod val="75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bg1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</Words>
  <Application>Microsoft Office PowerPoint</Application>
  <PresentationFormat>A4 Paper (210x297 mm)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맑은 고딕</vt:lpstr>
      <vt:lpstr>ＭＳ Ｐゴシック</vt:lpstr>
      <vt:lpstr>Arial</vt:lpstr>
      <vt:lpstr>Bebas Neue</vt:lpstr>
      <vt:lpstr>Calibri</vt:lpstr>
      <vt:lpstr>Roboto</vt:lpstr>
      <vt:lpstr>1_Custom Design</vt:lpstr>
      <vt:lpstr>2_Custom Design</vt:lpstr>
      <vt:lpstr>UNFCCC_Master 70pt title</vt:lpstr>
      <vt:lpstr>3_UNFCCC_Master 70pt title</vt:lpstr>
      <vt:lpstr>4_UNFCCC_Master 70pt title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Pilar LAGOS</dc:creator>
  <cp:lastModifiedBy>Josefina ASHIPALA</cp:lastModifiedBy>
  <cp:revision>184</cp:revision>
  <cp:lastPrinted>2018-03-01T16:25:09Z</cp:lastPrinted>
  <dcterms:created xsi:type="dcterms:W3CDTF">2017-05-22T09:25:30Z</dcterms:created>
  <dcterms:modified xsi:type="dcterms:W3CDTF">2018-09-27T05:48:41Z</dcterms:modified>
</cp:coreProperties>
</file>